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57" r:id="rId4"/>
    <p:sldId id="260" r:id="rId5"/>
    <p:sldId id="258" r:id="rId6"/>
    <p:sldId id="259" r:id="rId7"/>
    <p:sldId id="261" r:id="rId8"/>
    <p:sldId id="262" r:id="rId9"/>
    <p:sldId id="263" r:id="rId10"/>
    <p:sldId id="264" r:id="rId11"/>
    <p:sldId id="265" r:id="rId12"/>
    <p:sldId id="286" r:id="rId13"/>
    <p:sldId id="266" r:id="rId14"/>
    <p:sldId id="268" r:id="rId15"/>
    <p:sldId id="280" r:id="rId16"/>
    <p:sldId id="281" r:id="rId17"/>
    <p:sldId id="282" r:id="rId18"/>
    <p:sldId id="270" r:id="rId19"/>
    <p:sldId id="272" r:id="rId20"/>
    <p:sldId id="271" r:id="rId21"/>
    <p:sldId id="269" r:id="rId22"/>
    <p:sldId id="273" r:id="rId23"/>
    <p:sldId id="279" r:id="rId24"/>
    <p:sldId id="274" r:id="rId25"/>
    <p:sldId id="275" r:id="rId26"/>
    <p:sldId id="278" r:id="rId27"/>
    <p:sldId id="276" r:id="rId28"/>
    <p:sldId id="277" r:id="rId29"/>
    <p:sldId id="283" r:id="rId30"/>
    <p:sldId id="284" r:id="rId31"/>
    <p:sldId id="28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0" autoAdjust="0"/>
  </p:normalViewPr>
  <p:slideViewPr>
    <p:cSldViewPr>
      <p:cViewPr>
        <p:scale>
          <a:sx n="73" d="100"/>
          <a:sy n="73" d="100"/>
        </p:scale>
        <p:origin x="-12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4B5E4-6B8B-4C67-9A00-7792ECE66209}"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l-GR"/>
        </a:p>
      </dgm:t>
    </dgm:pt>
    <dgm:pt modelId="{2FE63A62-BBE2-4E43-80FA-E2C7EB167AC0}">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Άζωτο (</a:t>
          </a:r>
          <a:r>
            <a:rPr lang="en-US" sz="2000" b="1" dirty="0">
              <a:solidFill>
                <a:schemeClr val="tx2">
                  <a:lumMod val="75000"/>
                </a:schemeClr>
              </a:solidFill>
              <a:latin typeface="Times New Roman" pitchFamily="18" charset="0"/>
              <a:cs typeface="Times New Roman" pitchFamily="18" charset="0"/>
            </a:rPr>
            <a:t>N)</a:t>
          </a:r>
          <a:endParaRPr lang="el-GR" sz="2000" b="1" dirty="0">
            <a:solidFill>
              <a:schemeClr val="tx2">
                <a:lumMod val="75000"/>
              </a:schemeClr>
            </a:solidFill>
            <a:latin typeface="Times New Roman" pitchFamily="18" charset="0"/>
            <a:cs typeface="Times New Roman" pitchFamily="18" charset="0"/>
          </a:endParaRPr>
        </a:p>
      </dgm:t>
    </dgm:pt>
    <dgm:pt modelId="{F24F8C32-1C48-48A9-8426-C9063710AADE}" type="parTrans" cxnId="{ABB2E647-B267-423D-AD36-08C2A0F7F21A}">
      <dgm:prSet/>
      <dgm:spPr/>
      <dgm:t>
        <a:bodyPr/>
        <a:lstStyle/>
        <a:p>
          <a:endParaRPr lang="el-GR"/>
        </a:p>
      </dgm:t>
    </dgm:pt>
    <dgm:pt modelId="{89221276-E01F-4D3C-BD4D-B4ECD8C8BD8F}" type="sibTrans" cxnId="{ABB2E647-B267-423D-AD36-08C2A0F7F21A}">
      <dgm:prSet/>
      <dgm:spPr/>
      <dgm:t>
        <a:bodyPr/>
        <a:lstStyle/>
        <a:p>
          <a:endParaRPr lang="el-GR"/>
        </a:p>
      </dgm:t>
    </dgm:pt>
    <dgm:pt modelId="{B9094D0F-C8F5-47B8-9A1A-2D7126D75488}">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Διασφάλιση υψηλών αποδόσεων.</a:t>
          </a:r>
        </a:p>
      </dgm:t>
    </dgm:pt>
    <dgm:pt modelId="{378894B4-A0EC-466D-89C7-02B207B6D091}" type="parTrans" cxnId="{2CCB1DE1-0868-4665-9C16-074AF168132B}">
      <dgm:prSet/>
      <dgm:spPr/>
      <dgm:t>
        <a:bodyPr/>
        <a:lstStyle/>
        <a:p>
          <a:endParaRPr lang="el-GR"/>
        </a:p>
      </dgm:t>
    </dgm:pt>
    <dgm:pt modelId="{F676387A-B6B7-47E5-8C72-5DAE02896AED}" type="sibTrans" cxnId="{2CCB1DE1-0868-4665-9C16-074AF168132B}">
      <dgm:prSet/>
      <dgm:spPr/>
      <dgm:t>
        <a:bodyPr/>
        <a:lstStyle/>
        <a:p>
          <a:endParaRPr lang="el-GR"/>
        </a:p>
      </dgm:t>
    </dgm:pt>
    <dgm:pt modelId="{89E48208-7E49-4A39-9A7C-741507C66C39}">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Φώσφορο(</a:t>
          </a:r>
          <a:r>
            <a:rPr lang="en-US" sz="2000" b="1" dirty="0">
              <a:solidFill>
                <a:schemeClr val="tx2">
                  <a:lumMod val="75000"/>
                </a:schemeClr>
              </a:solidFill>
              <a:latin typeface="Times New Roman" pitchFamily="18" charset="0"/>
              <a:cs typeface="Times New Roman" pitchFamily="18" charset="0"/>
            </a:rPr>
            <a:t>P)</a:t>
          </a:r>
          <a:endParaRPr lang="el-GR" sz="2000" b="1" dirty="0">
            <a:solidFill>
              <a:schemeClr val="tx2">
                <a:lumMod val="75000"/>
              </a:schemeClr>
            </a:solidFill>
            <a:latin typeface="Times New Roman" pitchFamily="18" charset="0"/>
            <a:cs typeface="Times New Roman" pitchFamily="18" charset="0"/>
          </a:endParaRPr>
        </a:p>
      </dgm:t>
    </dgm:pt>
    <dgm:pt modelId="{ABD73841-7D75-4EB2-98D7-6C53FC8DB2CF}" type="parTrans" cxnId="{74065F29-2FFF-413F-918B-3B338D0A46CD}">
      <dgm:prSet/>
      <dgm:spPr/>
      <dgm:t>
        <a:bodyPr/>
        <a:lstStyle/>
        <a:p>
          <a:endParaRPr lang="el-GR"/>
        </a:p>
      </dgm:t>
    </dgm:pt>
    <dgm:pt modelId="{DBFC2E07-91A2-4EFF-AD24-7B38241174AA}" type="sibTrans" cxnId="{74065F29-2FFF-413F-918B-3B338D0A46CD}">
      <dgm:prSet/>
      <dgm:spPr/>
      <dgm:t>
        <a:bodyPr/>
        <a:lstStyle/>
        <a:p>
          <a:endParaRPr lang="el-GR"/>
        </a:p>
      </dgm:t>
    </dgm:pt>
    <dgm:pt modelId="{BA01FF91-8679-46FD-A314-63B05CAFFBA2}">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Ουσιώδης για τη δημιουργία νέων φυτικών ιστών</a:t>
          </a:r>
        </a:p>
      </dgm:t>
    </dgm:pt>
    <dgm:pt modelId="{608EA77B-75AF-4F57-A126-5891D5BD72E4}" type="parTrans" cxnId="{35EE1D7D-C3E8-4DA9-9715-CC57DF684C64}">
      <dgm:prSet/>
      <dgm:spPr/>
      <dgm:t>
        <a:bodyPr/>
        <a:lstStyle/>
        <a:p>
          <a:endParaRPr lang="el-GR"/>
        </a:p>
      </dgm:t>
    </dgm:pt>
    <dgm:pt modelId="{FFA347CC-16BE-40E7-82BE-B42D58F4F465}" type="sibTrans" cxnId="{35EE1D7D-C3E8-4DA9-9715-CC57DF684C64}">
      <dgm:prSet/>
      <dgm:spPr/>
      <dgm:t>
        <a:bodyPr/>
        <a:lstStyle/>
        <a:p>
          <a:endParaRPr lang="el-GR"/>
        </a:p>
      </dgm:t>
    </dgm:pt>
    <dgm:pt modelId="{B676F708-65EB-441F-B0BF-9E561E1AB091}">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Κάλιο(</a:t>
          </a:r>
          <a:r>
            <a:rPr lang="en-US" sz="2000" b="1" dirty="0">
              <a:solidFill>
                <a:schemeClr val="tx2">
                  <a:lumMod val="75000"/>
                </a:schemeClr>
              </a:solidFill>
              <a:latin typeface="Times New Roman" pitchFamily="18" charset="0"/>
              <a:cs typeface="Times New Roman" pitchFamily="18" charset="0"/>
            </a:rPr>
            <a:t>K</a:t>
          </a:r>
          <a:r>
            <a:rPr lang="el-GR" sz="2000" b="1" dirty="0">
              <a:solidFill>
                <a:schemeClr val="tx2">
                  <a:lumMod val="75000"/>
                </a:schemeClr>
              </a:solidFill>
              <a:latin typeface="Times New Roman" pitchFamily="18" charset="0"/>
              <a:cs typeface="Times New Roman" pitchFamily="18" charset="0"/>
            </a:rPr>
            <a:t>)</a:t>
          </a:r>
        </a:p>
      </dgm:t>
    </dgm:pt>
    <dgm:pt modelId="{0C127BCC-BCD5-4C81-AB95-6702069E986F}" type="parTrans" cxnId="{19314E76-114F-4307-9CD0-DC5A01C8B8BC}">
      <dgm:prSet/>
      <dgm:spPr/>
      <dgm:t>
        <a:bodyPr/>
        <a:lstStyle/>
        <a:p>
          <a:endParaRPr lang="el-GR"/>
        </a:p>
      </dgm:t>
    </dgm:pt>
    <dgm:pt modelId="{15F1ED6E-FF85-42D9-A4D2-03E43ACA47B0}" type="sibTrans" cxnId="{19314E76-114F-4307-9CD0-DC5A01C8B8BC}">
      <dgm:prSet/>
      <dgm:spPr/>
      <dgm:t>
        <a:bodyPr/>
        <a:lstStyle/>
        <a:p>
          <a:endParaRPr lang="el-GR"/>
        </a:p>
      </dgm:t>
    </dgm:pt>
    <dgm:pt modelId="{E8E2FC26-0D6F-4B44-B8C4-9DDBA9E78CC5}">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Προωθεί την ανάπτυξη του καλαμποκιού </a:t>
          </a:r>
        </a:p>
      </dgm:t>
    </dgm:pt>
    <dgm:pt modelId="{254364A8-C93C-4CC3-ADF9-EF5FA1E10074}" type="parTrans" cxnId="{FE9B5AEB-ABF0-458B-9ED0-E9BF59A8EF29}">
      <dgm:prSet/>
      <dgm:spPr/>
      <dgm:t>
        <a:bodyPr/>
        <a:lstStyle/>
        <a:p>
          <a:endParaRPr lang="el-GR"/>
        </a:p>
      </dgm:t>
    </dgm:pt>
    <dgm:pt modelId="{1226DFA5-86BB-4426-813A-A860C3955670}" type="sibTrans" cxnId="{FE9B5AEB-ABF0-458B-9ED0-E9BF59A8EF29}">
      <dgm:prSet/>
      <dgm:spPr/>
      <dgm:t>
        <a:bodyPr/>
        <a:lstStyle/>
        <a:p>
          <a:endParaRPr lang="el-GR"/>
        </a:p>
      </dgm:t>
    </dgm:pt>
    <dgm:pt modelId="{F5C1687B-B3B9-4EE5-AF06-931ADE2DE669}">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Προωθεί την ανάπτυξη της καλλιέργειας</a:t>
          </a:r>
        </a:p>
      </dgm:t>
    </dgm:pt>
    <dgm:pt modelId="{3D3FD555-17EC-45AB-A346-2B21E9139C30}" type="parTrans" cxnId="{91D5EB8F-1F36-47F7-AFC4-C79E13488EDE}">
      <dgm:prSet/>
      <dgm:spPr/>
      <dgm:t>
        <a:bodyPr/>
        <a:lstStyle/>
        <a:p>
          <a:endParaRPr lang="el-GR"/>
        </a:p>
      </dgm:t>
    </dgm:pt>
    <dgm:pt modelId="{8B324EF8-6469-4D52-B902-9EF5A90F1F46}" type="sibTrans" cxnId="{91D5EB8F-1F36-47F7-AFC4-C79E13488EDE}">
      <dgm:prSet/>
      <dgm:spPr/>
      <dgm:t>
        <a:bodyPr/>
        <a:lstStyle/>
        <a:p>
          <a:endParaRPr lang="el-GR"/>
        </a:p>
      </dgm:t>
    </dgm:pt>
    <dgm:pt modelId="{3253A3DD-4BA7-47CF-8004-F608969C6BA1}">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Υποστήριξη μιας επαρκούς πράσινης </a:t>
          </a:r>
          <a:r>
            <a:rPr lang="el-GR" sz="1600" b="1" dirty="0" err="1">
              <a:solidFill>
                <a:schemeClr val="tx2">
                  <a:lumMod val="75000"/>
                </a:schemeClr>
              </a:solidFill>
              <a:latin typeface="Times New Roman" pitchFamily="18" charset="0"/>
              <a:cs typeface="Times New Roman" pitchFamily="18" charset="0"/>
            </a:rPr>
            <a:t>φυλλικής</a:t>
          </a:r>
          <a:r>
            <a:rPr lang="el-GR" sz="1600" b="1" dirty="0">
              <a:solidFill>
                <a:schemeClr val="tx2">
                  <a:lumMod val="75000"/>
                </a:schemeClr>
              </a:solidFill>
              <a:latin typeface="Times New Roman" pitchFamily="18" charset="0"/>
              <a:cs typeface="Times New Roman" pitchFamily="18" charset="0"/>
            </a:rPr>
            <a:t> επιφάνειας που αξιοποιεί  την ηλιακή ακτινοβολία και προωθεί τη φωτοσύνθεση των φυτών. </a:t>
          </a:r>
        </a:p>
      </dgm:t>
    </dgm:pt>
    <dgm:pt modelId="{4C22845C-245E-484E-8777-6D1C33C1E8BA}" type="parTrans" cxnId="{4178C42A-01C1-4EA6-9F84-49C79A13C66F}">
      <dgm:prSet/>
      <dgm:spPr/>
      <dgm:t>
        <a:bodyPr/>
        <a:lstStyle/>
        <a:p>
          <a:endParaRPr lang="el-GR"/>
        </a:p>
      </dgm:t>
    </dgm:pt>
    <dgm:pt modelId="{180E7B9C-7245-43E2-9660-6D4938A22A90}" type="sibTrans" cxnId="{4178C42A-01C1-4EA6-9F84-49C79A13C66F}">
      <dgm:prSet/>
      <dgm:spPr/>
      <dgm:t>
        <a:bodyPr/>
        <a:lstStyle/>
        <a:p>
          <a:endParaRPr lang="el-GR"/>
        </a:p>
      </dgm:t>
    </dgm:pt>
    <dgm:pt modelId="{C9D27A9B-9A6A-4F22-83D9-DAAA4EE82522}">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Μεταφορά ενέργειας μέσα στο φυτό</a:t>
          </a:r>
        </a:p>
      </dgm:t>
    </dgm:pt>
    <dgm:pt modelId="{77D18275-CA04-41E4-84A5-CCB946FC585A}" type="parTrans" cxnId="{91B1C696-A175-45B8-93E6-74B78CEF2C64}">
      <dgm:prSet/>
      <dgm:spPr/>
      <dgm:t>
        <a:bodyPr/>
        <a:lstStyle/>
        <a:p>
          <a:endParaRPr lang="el-GR"/>
        </a:p>
      </dgm:t>
    </dgm:pt>
    <dgm:pt modelId="{2909346D-BAE6-4FAA-B8B1-8D4E205F0EE1}" type="sibTrans" cxnId="{91B1C696-A175-45B8-93E6-74B78CEF2C64}">
      <dgm:prSet/>
      <dgm:spPr/>
      <dgm:t>
        <a:bodyPr/>
        <a:lstStyle/>
        <a:p>
          <a:endParaRPr lang="el-GR"/>
        </a:p>
      </dgm:t>
    </dgm:pt>
    <dgm:pt modelId="{C26342D5-5C53-4829-A1E6-9856A152F28A}">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Δημιουργία ισχυρού ριζικού συστήματος </a:t>
          </a:r>
        </a:p>
      </dgm:t>
    </dgm:pt>
    <dgm:pt modelId="{E2C783E2-A4E8-4781-9564-549EE30B6CAF}" type="parTrans" cxnId="{5EF266D4-D389-494F-858F-EC9E7B99BE66}">
      <dgm:prSet/>
      <dgm:spPr/>
      <dgm:t>
        <a:bodyPr/>
        <a:lstStyle/>
        <a:p>
          <a:endParaRPr lang="el-GR"/>
        </a:p>
      </dgm:t>
    </dgm:pt>
    <dgm:pt modelId="{B07C5131-2AD7-4234-AC01-5967BF798380}" type="sibTrans" cxnId="{5EF266D4-D389-494F-858F-EC9E7B99BE66}">
      <dgm:prSet/>
      <dgm:spPr/>
      <dgm:t>
        <a:bodyPr/>
        <a:lstStyle/>
        <a:p>
          <a:endParaRPr lang="el-GR"/>
        </a:p>
      </dgm:t>
    </dgm:pt>
    <dgm:pt modelId="{A6B718CE-16B7-4549-84E7-13334A3622E0}">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Καλή εγκατάσταση των φυτών στον αγρό</a:t>
          </a:r>
        </a:p>
      </dgm:t>
    </dgm:pt>
    <dgm:pt modelId="{B4DC6168-E801-49B5-835B-519F8C0A18D7}" type="parTrans" cxnId="{7E955BE0-01A9-4AA3-BAC5-661D5E1A42FB}">
      <dgm:prSet/>
      <dgm:spPr/>
      <dgm:t>
        <a:bodyPr/>
        <a:lstStyle/>
        <a:p>
          <a:endParaRPr lang="el-GR"/>
        </a:p>
      </dgm:t>
    </dgm:pt>
    <dgm:pt modelId="{7F96725B-61C8-4FE8-9594-8814AB73DED3}" type="sibTrans" cxnId="{7E955BE0-01A9-4AA3-BAC5-661D5E1A42FB}">
      <dgm:prSet/>
      <dgm:spPr/>
      <dgm:t>
        <a:bodyPr/>
        <a:lstStyle/>
        <a:p>
          <a:endParaRPr lang="el-GR"/>
        </a:p>
      </dgm:t>
    </dgm:pt>
    <dgm:pt modelId="{C2E10BFD-0CE3-4FFC-A4C8-F1A47B3FB763}">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Ενισχύει τα στελέχη του φυτού κάνοντάς τα πιο στιβαρά και πιο ανθεκτικά σε ασθένειες και αντίξοες καιρικές συνθήκες</a:t>
          </a:r>
        </a:p>
      </dgm:t>
    </dgm:pt>
    <dgm:pt modelId="{35878B38-207E-421C-93AD-43D19E68A7CA}" type="parTrans" cxnId="{2B467C3C-A604-455D-A52D-CC58D1222F22}">
      <dgm:prSet/>
      <dgm:spPr/>
      <dgm:t>
        <a:bodyPr/>
        <a:lstStyle/>
        <a:p>
          <a:endParaRPr lang="el-GR"/>
        </a:p>
      </dgm:t>
    </dgm:pt>
    <dgm:pt modelId="{AC48CAE9-205C-4661-B9FF-88E5B7D71A95}" type="sibTrans" cxnId="{2B467C3C-A604-455D-A52D-CC58D1222F22}">
      <dgm:prSet/>
      <dgm:spPr/>
      <dgm:t>
        <a:bodyPr/>
        <a:lstStyle/>
        <a:p>
          <a:endParaRPr lang="el-GR"/>
        </a:p>
      </dgm:t>
    </dgm:pt>
    <dgm:pt modelId="{47A882A1-6844-4C89-9410-EF90B7C2BBCC}">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Βελτιώνει τη διαχείριση του νερού μέσα στα φυτά </a:t>
          </a:r>
        </a:p>
      </dgm:t>
    </dgm:pt>
    <dgm:pt modelId="{E841DBF7-150F-4981-94D0-8BAA6E4D7B45}" type="parTrans" cxnId="{9039E815-E644-4C7A-BA0E-854187EE650B}">
      <dgm:prSet/>
      <dgm:spPr/>
      <dgm:t>
        <a:bodyPr/>
        <a:lstStyle/>
        <a:p>
          <a:endParaRPr lang="el-GR"/>
        </a:p>
      </dgm:t>
    </dgm:pt>
    <dgm:pt modelId="{EC2EBA68-4C1E-4397-9F32-A92F858E5B9E}" type="sibTrans" cxnId="{9039E815-E644-4C7A-BA0E-854187EE650B}">
      <dgm:prSet/>
      <dgm:spPr/>
      <dgm:t>
        <a:bodyPr/>
        <a:lstStyle/>
        <a:p>
          <a:endParaRPr lang="el-GR"/>
        </a:p>
      </dgm:t>
    </dgm:pt>
    <dgm:pt modelId="{CE269116-814E-481E-B3A4-8D3DDA1FA220}">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Εμπλέκεται στη σύνθεση ουσιών μεγάλου μοριακού βάρους όπως οι πρωτεΐνες και οι υδατάνθρακες </a:t>
          </a:r>
        </a:p>
      </dgm:t>
    </dgm:pt>
    <dgm:pt modelId="{492F3E84-43A5-4F9D-B7F7-E0F0C61CA11A}" type="parTrans" cxnId="{A52E3D11-9034-4BC1-9506-8B7B32034F8F}">
      <dgm:prSet/>
      <dgm:spPr/>
      <dgm:t>
        <a:bodyPr/>
        <a:lstStyle/>
        <a:p>
          <a:endParaRPr lang="el-GR"/>
        </a:p>
      </dgm:t>
    </dgm:pt>
    <dgm:pt modelId="{45F3038F-5B8E-454D-BB47-F9C0C6AE50E5}" type="sibTrans" cxnId="{A52E3D11-9034-4BC1-9506-8B7B32034F8F}">
      <dgm:prSet/>
      <dgm:spPr/>
      <dgm:t>
        <a:bodyPr/>
        <a:lstStyle/>
        <a:p>
          <a:endParaRPr lang="el-GR"/>
        </a:p>
      </dgm:t>
    </dgm:pt>
    <dgm:pt modelId="{81FE693F-1CBD-467B-A287-B23996920BFE}" type="pres">
      <dgm:prSet presAssocID="{C494B5E4-6B8B-4C67-9A00-7792ECE66209}" presName="Name0" presStyleCnt="0">
        <dgm:presLayoutVars>
          <dgm:dir/>
          <dgm:animLvl val="lvl"/>
          <dgm:resizeHandles val="exact"/>
        </dgm:presLayoutVars>
      </dgm:prSet>
      <dgm:spPr/>
      <dgm:t>
        <a:bodyPr/>
        <a:lstStyle/>
        <a:p>
          <a:endParaRPr lang="el-GR"/>
        </a:p>
      </dgm:t>
    </dgm:pt>
    <dgm:pt modelId="{BCB0B276-4653-4C4C-BFEA-1158639ABD17}" type="pres">
      <dgm:prSet presAssocID="{2FE63A62-BBE2-4E43-80FA-E2C7EB167AC0}" presName="composite" presStyleCnt="0"/>
      <dgm:spPr/>
    </dgm:pt>
    <dgm:pt modelId="{B25DBC6E-B27A-4DB3-8C6A-C9DBDC96172D}" type="pres">
      <dgm:prSet presAssocID="{2FE63A62-BBE2-4E43-80FA-E2C7EB167AC0}" presName="parTx" presStyleLbl="alignNode1" presStyleIdx="0" presStyleCnt="3" custScaleX="107295" custScaleY="68886" custLinFactY="-50581" custLinFactNeighborX="-221" custLinFactNeighborY="-100000">
        <dgm:presLayoutVars>
          <dgm:chMax val="0"/>
          <dgm:chPref val="0"/>
          <dgm:bulletEnabled val="1"/>
        </dgm:presLayoutVars>
      </dgm:prSet>
      <dgm:spPr/>
      <dgm:t>
        <a:bodyPr/>
        <a:lstStyle/>
        <a:p>
          <a:endParaRPr lang="el-GR"/>
        </a:p>
      </dgm:t>
    </dgm:pt>
    <dgm:pt modelId="{BF1F50EC-B4C8-44F4-B998-BCB0EA4816E9}" type="pres">
      <dgm:prSet presAssocID="{2FE63A62-BBE2-4E43-80FA-E2C7EB167AC0}" presName="desTx" presStyleLbl="alignAccFollowNode1" presStyleIdx="0" presStyleCnt="3" custScaleX="106703" custScaleY="98528" custLinFactNeighborX="-517" custLinFactNeighborY="-10219">
        <dgm:presLayoutVars>
          <dgm:bulletEnabled val="1"/>
        </dgm:presLayoutVars>
      </dgm:prSet>
      <dgm:spPr/>
      <dgm:t>
        <a:bodyPr/>
        <a:lstStyle/>
        <a:p>
          <a:endParaRPr lang="el-GR"/>
        </a:p>
      </dgm:t>
    </dgm:pt>
    <dgm:pt modelId="{CDDDF45C-AA34-4ADE-8E29-88551BC320A1}" type="pres">
      <dgm:prSet presAssocID="{89221276-E01F-4D3C-BD4D-B4ECD8C8BD8F}" presName="space" presStyleCnt="0"/>
      <dgm:spPr/>
    </dgm:pt>
    <dgm:pt modelId="{1571FD1C-4788-4332-AC91-E9186041D5EC}" type="pres">
      <dgm:prSet presAssocID="{89E48208-7E49-4A39-9A7C-741507C66C39}" presName="composite" presStyleCnt="0"/>
      <dgm:spPr/>
    </dgm:pt>
    <dgm:pt modelId="{25FEF2BA-C286-4A1F-9CEB-DBD67BBDFC20}" type="pres">
      <dgm:prSet presAssocID="{89E48208-7E49-4A39-9A7C-741507C66C39}" presName="parTx" presStyleLbl="alignNode1" presStyleIdx="1" presStyleCnt="3" custScaleY="70786" custLinFactNeighborX="-9603" custLinFactNeighborY="-39453">
        <dgm:presLayoutVars>
          <dgm:chMax val="0"/>
          <dgm:chPref val="0"/>
          <dgm:bulletEnabled val="1"/>
        </dgm:presLayoutVars>
      </dgm:prSet>
      <dgm:spPr/>
      <dgm:t>
        <a:bodyPr/>
        <a:lstStyle/>
        <a:p>
          <a:endParaRPr lang="el-GR"/>
        </a:p>
      </dgm:t>
    </dgm:pt>
    <dgm:pt modelId="{F6BAF22B-3D2E-4392-B13C-B2D78EFD2EA6}" type="pres">
      <dgm:prSet presAssocID="{89E48208-7E49-4A39-9A7C-741507C66C39}" presName="desTx" presStyleLbl="alignAccFollowNode1" presStyleIdx="1" presStyleCnt="3" custScaleY="100000" custLinFactNeighborX="-9603" custLinFactNeighborY="-9604">
        <dgm:presLayoutVars>
          <dgm:bulletEnabled val="1"/>
        </dgm:presLayoutVars>
      </dgm:prSet>
      <dgm:spPr/>
      <dgm:t>
        <a:bodyPr/>
        <a:lstStyle/>
        <a:p>
          <a:endParaRPr lang="el-GR"/>
        </a:p>
      </dgm:t>
    </dgm:pt>
    <dgm:pt modelId="{8B252858-8B82-4906-AEA3-A1DFE254AAF0}" type="pres">
      <dgm:prSet presAssocID="{DBFC2E07-91A2-4EFF-AD24-7B38241174AA}" presName="space" presStyleCnt="0"/>
      <dgm:spPr/>
    </dgm:pt>
    <dgm:pt modelId="{8159097A-5867-4460-AE98-21E845BDB0A5}" type="pres">
      <dgm:prSet presAssocID="{B676F708-65EB-441F-B0BF-9E561E1AB091}" presName="composite" presStyleCnt="0"/>
      <dgm:spPr/>
    </dgm:pt>
    <dgm:pt modelId="{1153620D-FE88-4081-894E-071F0D8CCB09}" type="pres">
      <dgm:prSet presAssocID="{B676F708-65EB-441F-B0BF-9E561E1AB091}" presName="parTx" presStyleLbl="alignNode1" presStyleIdx="2" presStyleCnt="3" custScaleY="69688" custLinFactY="-28528" custLinFactNeighborX="-19684" custLinFactNeighborY="-100000">
        <dgm:presLayoutVars>
          <dgm:chMax val="0"/>
          <dgm:chPref val="0"/>
          <dgm:bulletEnabled val="1"/>
        </dgm:presLayoutVars>
      </dgm:prSet>
      <dgm:spPr/>
      <dgm:t>
        <a:bodyPr/>
        <a:lstStyle/>
        <a:p>
          <a:endParaRPr lang="el-GR"/>
        </a:p>
      </dgm:t>
    </dgm:pt>
    <dgm:pt modelId="{57487230-2C76-4631-ADEE-115849142968}" type="pres">
      <dgm:prSet presAssocID="{B676F708-65EB-441F-B0BF-9E561E1AB091}" presName="desTx" presStyleLbl="alignAccFollowNode1" presStyleIdx="2" presStyleCnt="3" custLinFactNeighborX="-19684" custLinFactNeighborY="-9322">
        <dgm:presLayoutVars>
          <dgm:bulletEnabled val="1"/>
        </dgm:presLayoutVars>
      </dgm:prSet>
      <dgm:spPr/>
      <dgm:t>
        <a:bodyPr/>
        <a:lstStyle/>
        <a:p>
          <a:endParaRPr lang="el-GR"/>
        </a:p>
      </dgm:t>
    </dgm:pt>
  </dgm:ptLst>
  <dgm:cxnLst>
    <dgm:cxn modelId="{19314E76-114F-4307-9CD0-DC5A01C8B8BC}" srcId="{C494B5E4-6B8B-4C67-9A00-7792ECE66209}" destId="{B676F708-65EB-441F-B0BF-9E561E1AB091}" srcOrd="2" destOrd="0" parTransId="{0C127BCC-BCD5-4C81-AB95-6702069E986F}" sibTransId="{15F1ED6E-FF85-42D9-A4D2-03E43ACA47B0}"/>
    <dgm:cxn modelId="{CAD5B307-310D-4053-A2D7-2362AB3D6497}" type="presOf" srcId="{89E48208-7E49-4A39-9A7C-741507C66C39}" destId="{25FEF2BA-C286-4A1F-9CEB-DBD67BBDFC20}" srcOrd="0" destOrd="0" presId="urn:microsoft.com/office/officeart/2005/8/layout/hList1"/>
    <dgm:cxn modelId="{77370AC4-C882-4CE7-B1BF-5AB222ED3378}" type="presOf" srcId="{C9D27A9B-9A6A-4F22-83D9-DAAA4EE82522}" destId="{F6BAF22B-3D2E-4392-B13C-B2D78EFD2EA6}" srcOrd="0" destOrd="1" presId="urn:microsoft.com/office/officeart/2005/8/layout/hList1"/>
    <dgm:cxn modelId="{A52E3D11-9034-4BC1-9506-8B7B32034F8F}" srcId="{B676F708-65EB-441F-B0BF-9E561E1AB091}" destId="{CE269116-814E-481E-B3A4-8D3DDA1FA220}" srcOrd="3" destOrd="0" parTransId="{492F3E84-43A5-4F9D-B7F7-E0F0C61CA11A}" sibTransId="{45F3038F-5B8E-454D-BB47-F9C0C6AE50E5}"/>
    <dgm:cxn modelId="{2B467C3C-A604-455D-A52D-CC58D1222F22}" srcId="{B676F708-65EB-441F-B0BF-9E561E1AB091}" destId="{C2E10BFD-0CE3-4FFC-A4C8-F1A47B3FB763}" srcOrd="1" destOrd="0" parTransId="{35878B38-207E-421C-93AD-43D19E68A7CA}" sibTransId="{AC48CAE9-205C-4661-B9FF-88E5B7D71A95}"/>
    <dgm:cxn modelId="{20FA7C45-899E-428C-AEE3-6ACF25020A67}" type="presOf" srcId="{BA01FF91-8679-46FD-A314-63B05CAFFBA2}" destId="{F6BAF22B-3D2E-4392-B13C-B2D78EFD2EA6}" srcOrd="0" destOrd="0" presId="urn:microsoft.com/office/officeart/2005/8/layout/hList1"/>
    <dgm:cxn modelId="{9039E815-E644-4C7A-BA0E-854187EE650B}" srcId="{B676F708-65EB-441F-B0BF-9E561E1AB091}" destId="{47A882A1-6844-4C89-9410-EF90B7C2BBCC}" srcOrd="2" destOrd="0" parTransId="{E841DBF7-150F-4981-94D0-8BAA6E4D7B45}" sibTransId="{EC2EBA68-4C1E-4397-9F32-A92F858E5B9E}"/>
    <dgm:cxn modelId="{5EF266D4-D389-494F-858F-EC9E7B99BE66}" srcId="{89E48208-7E49-4A39-9A7C-741507C66C39}" destId="{C26342D5-5C53-4829-A1E6-9856A152F28A}" srcOrd="2" destOrd="0" parTransId="{E2C783E2-A4E8-4781-9564-549EE30B6CAF}" sibTransId="{B07C5131-2AD7-4234-AC01-5967BF798380}"/>
    <dgm:cxn modelId="{91D5EB8F-1F36-47F7-AFC4-C79E13488EDE}" srcId="{2FE63A62-BBE2-4E43-80FA-E2C7EB167AC0}" destId="{F5C1687B-B3B9-4EE5-AF06-931ADE2DE669}" srcOrd="1" destOrd="0" parTransId="{3D3FD555-17EC-45AB-A346-2B21E9139C30}" sibTransId="{8B324EF8-6469-4D52-B902-9EF5A90F1F46}"/>
    <dgm:cxn modelId="{5C11814C-F5A4-4BBF-AA9C-46FDFDE001D1}" type="presOf" srcId="{47A882A1-6844-4C89-9410-EF90B7C2BBCC}" destId="{57487230-2C76-4631-ADEE-115849142968}" srcOrd="0" destOrd="2" presId="urn:microsoft.com/office/officeart/2005/8/layout/hList1"/>
    <dgm:cxn modelId="{0248A168-FC1F-4F26-B13C-66179C20753E}" type="presOf" srcId="{C494B5E4-6B8B-4C67-9A00-7792ECE66209}" destId="{81FE693F-1CBD-467B-A287-B23996920BFE}" srcOrd="0" destOrd="0" presId="urn:microsoft.com/office/officeart/2005/8/layout/hList1"/>
    <dgm:cxn modelId="{4EE9D6DF-D2A8-43EB-B3F2-850AFBD7EB08}" type="presOf" srcId="{B676F708-65EB-441F-B0BF-9E561E1AB091}" destId="{1153620D-FE88-4081-894E-071F0D8CCB09}" srcOrd="0" destOrd="0" presId="urn:microsoft.com/office/officeart/2005/8/layout/hList1"/>
    <dgm:cxn modelId="{7E955BE0-01A9-4AA3-BAC5-661D5E1A42FB}" srcId="{89E48208-7E49-4A39-9A7C-741507C66C39}" destId="{A6B718CE-16B7-4549-84E7-13334A3622E0}" srcOrd="3" destOrd="0" parTransId="{B4DC6168-E801-49B5-835B-519F8C0A18D7}" sibTransId="{7F96725B-61C8-4FE8-9594-8814AB73DED3}"/>
    <dgm:cxn modelId="{2D56D74D-9C30-4744-BD65-D5F8B887C779}" type="presOf" srcId="{C2E10BFD-0CE3-4FFC-A4C8-F1A47B3FB763}" destId="{57487230-2C76-4631-ADEE-115849142968}" srcOrd="0" destOrd="1" presId="urn:microsoft.com/office/officeart/2005/8/layout/hList1"/>
    <dgm:cxn modelId="{FE9B5AEB-ABF0-458B-9ED0-E9BF59A8EF29}" srcId="{B676F708-65EB-441F-B0BF-9E561E1AB091}" destId="{E8E2FC26-0D6F-4B44-B8C4-9DDBA9E78CC5}" srcOrd="0" destOrd="0" parTransId="{254364A8-C93C-4CC3-ADF9-EF5FA1E10074}" sibTransId="{1226DFA5-86BB-4426-813A-A860C3955670}"/>
    <dgm:cxn modelId="{D7C7172C-AB4C-4020-A54F-B61994A2EDE8}" type="presOf" srcId="{CE269116-814E-481E-B3A4-8D3DDA1FA220}" destId="{57487230-2C76-4631-ADEE-115849142968}" srcOrd="0" destOrd="3" presId="urn:microsoft.com/office/officeart/2005/8/layout/hList1"/>
    <dgm:cxn modelId="{74065F29-2FFF-413F-918B-3B338D0A46CD}" srcId="{C494B5E4-6B8B-4C67-9A00-7792ECE66209}" destId="{89E48208-7E49-4A39-9A7C-741507C66C39}" srcOrd="1" destOrd="0" parTransId="{ABD73841-7D75-4EB2-98D7-6C53FC8DB2CF}" sibTransId="{DBFC2E07-91A2-4EFF-AD24-7B38241174AA}"/>
    <dgm:cxn modelId="{B9629A2D-84F0-494B-8F97-74D9AC716195}" type="presOf" srcId="{E8E2FC26-0D6F-4B44-B8C4-9DDBA9E78CC5}" destId="{57487230-2C76-4631-ADEE-115849142968}" srcOrd="0" destOrd="0" presId="urn:microsoft.com/office/officeart/2005/8/layout/hList1"/>
    <dgm:cxn modelId="{2CCB1DE1-0868-4665-9C16-074AF168132B}" srcId="{2FE63A62-BBE2-4E43-80FA-E2C7EB167AC0}" destId="{B9094D0F-C8F5-47B8-9A1A-2D7126D75488}" srcOrd="0" destOrd="0" parTransId="{378894B4-A0EC-466D-89C7-02B207B6D091}" sibTransId="{F676387A-B6B7-47E5-8C72-5DAE02896AED}"/>
    <dgm:cxn modelId="{55A6B740-4D4F-4792-8F5A-2492698C2001}" type="presOf" srcId="{3253A3DD-4BA7-47CF-8004-F608969C6BA1}" destId="{BF1F50EC-B4C8-44F4-B998-BCB0EA4816E9}" srcOrd="0" destOrd="2" presId="urn:microsoft.com/office/officeart/2005/8/layout/hList1"/>
    <dgm:cxn modelId="{2F487A39-405F-4EE1-B242-3CC0D8435E58}" type="presOf" srcId="{2FE63A62-BBE2-4E43-80FA-E2C7EB167AC0}" destId="{B25DBC6E-B27A-4DB3-8C6A-C9DBDC96172D}" srcOrd="0" destOrd="0" presId="urn:microsoft.com/office/officeart/2005/8/layout/hList1"/>
    <dgm:cxn modelId="{ABB2E647-B267-423D-AD36-08C2A0F7F21A}" srcId="{C494B5E4-6B8B-4C67-9A00-7792ECE66209}" destId="{2FE63A62-BBE2-4E43-80FA-E2C7EB167AC0}" srcOrd="0" destOrd="0" parTransId="{F24F8C32-1C48-48A9-8426-C9063710AADE}" sibTransId="{89221276-E01F-4D3C-BD4D-B4ECD8C8BD8F}"/>
    <dgm:cxn modelId="{8D2D9BD6-8312-4B38-8463-16467BE5DC5D}" type="presOf" srcId="{F5C1687B-B3B9-4EE5-AF06-931ADE2DE669}" destId="{BF1F50EC-B4C8-44F4-B998-BCB0EA4816E9}" srcOrd="0" destOrd="1" presId="urn:microsoft.com/office/officeart/2005/8/layout/hList1"/>
    <dgm:cxn modelId="{91B1C696-A175-45B8-93E6-74B78CEF2C64}" srcId="{89E48208-7E49-4A39-9A7C-741507C66C39}" destId="{C9D27A9B-9A6A-4F22-83D9-DAAA4EE82522}" srcOrd="1" destOrd="0" parTransId="{77D18275-CA04-41E4-84A5-CCB946FC585A}" sibTransId="{2909346D-BAE6-4FAA-B8B1-8D4E205F0EE1}"/>
    <dgm:cxn modelId="{35EE1D7D-C3E8-4DA9-9715-CC57DF684C64}" srcId="{89E48208-7E49-4A39-9A7C-741507C66C39}" destId="{BA01FF91-8679-46FD-A314-63B05CAFFBA2}" srcOrd="0" destOrd="0" parTransId="{608EA77B-75AF-4F57-A126-5891D5BD72E4}" sibTransId="{FFA347CC-16BE-40E7-82BE-B42D58F4F465}"/>
    <dgm:cxn modelId="{7AD50CBA-5F43-4915-9A33-9AE2A204954E}" type="presOf" srcId="{A6B718CE-16B7-4549-84E7-13334A3622E0}" destId="{F6BAF22B-3D2E-4392-B13C-B2D78EFD2EA6}" srcOrd="0" destOrd="3" presId="urn:microsoft.com/office/officeart/2005/8/layout/hList1"/>
    <dgm:cxn modelId="{B95E5CD0-1F62-461C-94CF-136C037646E8}" type="presOf" srcId="{B9094D0F-C8F5-47B8-9A1A-2D7126D75488}" destId="{BF1F50EC-B4C8-44F4-B998-BCB0EA4816E9}" srcOrd="0" destOrd="0" presId="urn:microsoft.com/office/officeart/2005/8/layout/hList1"/>
    <dgm:cxn modelId="{1275C598-47A9-48DC-A01D-0600746A61E8}" type="presOf" srcId="{C26342D5-5C53-4829-A1E6-9856A152F28A}" destId="{F6BAF22B-3D2E-4392-B13C-B2D78EFD2EA6}" srcOrd="0" destOrd="2" presId="urn:microsoft.com/office/officeart/2005/8/layout/hList1"/>
    <dgm:cxn modelId="{4178C42A-01C1-4EA6-9F84-49C79A13C66F}" srcId="{2FE63A62-BBE2-4E43-80FA-E2C7EB167AC0}" destId="{3253A3DD-4BA7-47CF-8004-F608969C6BA1}" srcOrd="2" destOrd="0" parTransId="{4C22845C-245E-484E-8777-6D1C33C1E8BA}" sibTransId="{180E7B9C-7245-43E2-9660-6D4938A22A90}"/>
    <dgm:cxn modelId="{E4A91CAA-ED3C-4860-889F-3711DFA56014}" type="presParOf" srcId="{81FE693F-1CBD-467B-A287-B23996920BFE}" destId="{BCB0B276-4653-4C4C-BFEA-1158639ABD17}" srcOrd="0" destOrd="0" presId="urn:microsoft.com/office/officeart/2005/8/layout/hList1"/>
    <dgm:cxn modelId="{E980EFF6-E337-4181-AAEF-B5F88B8BD3CD}" type="presParOf" srcId="{BCB0B276-4653-4C4C-BFEA-1158639ABD17}" destId="{B25DBC6E-B27A-4DB3-8C6A-C9DBDC96172D}" srcOrd="0" destOrd="0" presId="urn:microsoft.com/office/officeart/2005/8/layout/hList1"/>
    <dgm:cxn modelId="{D9B014B5-9F97-410A-AFDF-C774F907AC65}" type="presParOf" srcId="{BCB0B276-4653-4C4C-BFEA-1158639ABD17}" destId="{BF1F50EC-B4C8-44F4-B998-BCB0EA4816E9}" srcOrd="1" destOrd="0" presId="urn:microsoft.com/office/officeart/2005/8/layout/hList1"/>
    <dgm:cxn modelId="{E6E81B90-1FF7-4FA8-8297-557601C0E780}" type="presParOf" srcId="{81FE693F-1CBD-467B-A287-B23996920BFE}" destId="{CDDDF45C-AA34-4ADE-8E29-88551BC320A1}" srcOrd="1" destOrd="0" presId="urn:microsoft.com/office/officeart/2005/8/layout/hList1"/>
    <dgm:cxn modelId="{4D7C5823-0D5D-4EAE-8D43-6ABBC72D6FC1}" type="presParOf" srcId="{81FE693F-1CBD-467B-A287-B23996920BFE}" destId="{1571FD1C-4788-4332-AC91-E9186041D5EC}" srcOrd="2" destOrd="0" presId="urn:microsoft.com/office/officeart/2005/8/layout/hList1"/>
    <dgm:cxn modelId="{EAD76E2B-67D9-4B80-9C37-35FEC6777E86}" type="presParOf" srcId="{1571FD1C-4788-4332-AC91-E9186041D5EC}" destId="{25FEF2BA-C286-4A1F-9CEB-DBD67BBDFC20}" srcOrd="0" destOrd="0" presId="urn:microsoft.com/office/officeart/2005/8/layout/hList1"/>
    <dgm:cxn modelId="{6D5F1F6E-457F-4107-B83B-3AC0DFAA76EB}" type="presParOf" srcId="{1571FD1C-4788-4332-AC91-E9186041D5EC}" destId="{F6BAF22B-3D2E-4392-B13C-B2D78EFD2EA6}" srcOrd="1" destOrd="0" presId="urn:microsoft.com/office/officeart/2005/8/layout/hList1"/>
    <dgm:cxn modelId="{5E1AA299-1A9A-4A6C-AF0E-F461EBBC6656}" type="presParOf" srcId="{81FE693F-1CBD-467B-A287-B23996920BFE}" destId="{8B252858-8B82-4906-AEA3-A1DFE254AAF0}" srcOrd="3" destOrd="0" presId="urn:microsoft.com/office/officeart/2005/8/layout/hList1"/>
    <dgm:cxn modelId="{C78736D7-0BF7-4395-8055-DB20121CED3C}" type="presParOf" srcId="{81FE693F-1CBD-467B-A287-B23996920BFE}" destId="{8159097A-5867-4460-AE98-21E845BDB0A5}" srcOrd="4" destOrd="0" presId="urn:microsoft.com/office/officeart/2005/8/layout/hList1"/>
    <dgm:cxn modelId="{56491E8C-AD5E-42A1-8E50-61ADB6A5B15B}" type="presParOf" srcId="{8159097A-5867-4460-AE98-21E845BDB0A5}" destId="{1153620D-FE88-4081-894E-071F0D8CCB09}" srcOrd="0" destOrd="0" presId="urn:microsoft.com/office/officeart/2005/8/layout/hList1"/>
    <dgm:cxn modelId="{CE932556-5D69-48C2-94A3-8140C55D5580}" type="presParOf" srcId="{8159097A-5867-4460-AE98-21E845BDB0A5}" destId="{57487230-2C76-4631-ADEE-1158491429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E89EC-445D-4867-9A5D-4F246750FD72}"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l-GR"/>
        </a:p>
      </dgm:t>
    </dgm:pt>
    <dgm:pt modelId="{255E48D5-3A8F-480A-BD05-36C9325090BC}">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Συλλογή</a:t>
          </a:r>
        </a:p>
      </dgm:t>
    </dgm:pt>
    <dgm:pt modelId="{B9471484-D745-41C5-BE2D-BA1CD9511A22}" type="parTrans" cxnId="{FBC17ED6-D67D-4DE7-86D1-4F3A450C53D2}">
      <dgm:prSet/>
      <dgm:spPr/>
      <dgm:t>
        <a:bodyPr/>
        <a:lstStyle/>
        <a:p>
          <a:endParaRPr lang="el-GR"/>
        </a:p>
      </dgm:t>
    </dgm:pt>
    <dgm:pt modelId="{0751FCFB-0929-4168-BF21-360316840074}" type="sibTrans" cxnId="{FBC17ED6-D67D-4DE7-86D1-4F3A450C53D2}">
      <dgm:prSet/>
      <dgm:spPr/>
      <dgm:t>
        <a:bodyPr/>
        <a:lstStyle/>
        <a:p>
          <a:endParaRPr lang="el-GR"/>
        </a:p>
      </dgm:t>
    </dgm:pt>
    <dgm:pt modelId="{7B5AC554-65C1-4A2A-B13C-AAB6733E1F34}">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Με μηχανές</a:t>
          </a:r>
        </a:p>
      </dgm:t>
    </dgm:pt>
    <dgm:pt modelId="{DF9B02CC-3F29-452F-A5A4-96181D6D347E}" type="parTrans" cxnId="{51E36397-5C33-4D98-8CDE-05F8FD4D3027}">
      <dgm:prSet/>
      <dgm:spPr/>
      <dgm:t>
        <a:bodyPr/>
        <a:lstStyle/>
        <a:p>
          <a:endParaRPr lang="el-GR"/>
        </a:p>
      </dgm:t>
    </dgm:pt>
    <dgm:pt modelId="{4287E0FA-938B-44C0-B54D-0FC29816F219}" type="sibTrans" cxnId="{51E36397-5C33-4D98-8CDE-05F8FD4D3027}">
      <dgm:prSet/>
      <dgm:spPr/>
      <dgm:t>
        <a:bodyPr/>
        <a:lstStyle/>
        <a:p>
          <a:endParaRPr lang="el-GR"/>
        </a:p>
      </dgm:t>
    </dgm:pt>
    <dgm:pt modelId="{5F340501-B2FC-484C-AC3E-0A186C5AA604}">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Με το χέρι</a:t>
          </a:r>
        </a:p>
      </dgm:t>
    </dgm:pt>
    <dgm:pt modelId="{B8E730CC-97E3-4C0B-BA3A-D118404E089B}" type="parTrans" cxnId="{EB0D3F50-5F7C-4B8F-A7D1-078FF420C998}">
      <dgm:prSet/>
      <dgm:spPr/>
      <dgm:t>
        <a:bodyPr/>
        <a:lstStyle/>
        <a:p>
          <a:endParaRPr lang="el-GR"/>
        </a:p>
      </dgm:t>
    </dgm:pt>
    <dgm:pt modelId="{AA9A6965-35A7-44E7-8EE5-25BEB344FC9C}" type="sibTrans" cxnId="{EB0D3F50-5F7C-4B8F-A7D1-078FF420C998}">
      <dgm:prSet/>
      <dgm:spPr/>
      <dgm:t>
        <a:bodyPr/>
        <a:lstStyle/>
        <a:p>
          <a:endParaRPr lang="el-GR"/>
        </a:p>
      </dgm:t>
    </dgm:pt>
    <dgm:pt modelId="{AC1B0305-2A3E-4AD8-BBFD-C6D86B0689CA}">
      <dgm:prSet custT="1"/>
      <dgm:spPr/>
      <dgm:t>
        <a:bodyPr/>
        <a:lstStyle/>
        <a:p>
          <a:pPr algn="ctr"/>
          <a:r>
            <a:rPr lang="el-GR" sz="1600" b="1" dirty="0">
              <a:solidFill>
                <a:schemeClr val="tx2">
                  <a:lumMod val="75000"/>
                </a:schemeClr>
              </a:solidFill>
              <a:latin typeface="Times New Roman" pitchFamily="18" charset="0"/>
              <a:cs typeface="Times New Roman" pitchFamily="18" charset="0"/>
            </a:rPr>
            <a:t>Από εργάτες πού διέρχονται διαμέσου των γραμμών και αφαιρούν τους </a:t>
          </a:r>
          <a:r>
            <a:rPr lang="el-GR" sz="1600" b="1" dirty="0" err="1">
              <a:solidFill>
                <a:schemeClr val="tx2">
                  <a:lumMod val="75000"/>
                </a:schemeClr>
              </a:solidFill>
              <a:latin typeface="Times New Roman" pitchFamily="18" charset="0"/>
              <a:cs typeface="Times New Roman" pitchFamily="18" charset="0"/>
            </a:rPr>
            <a:t>σπάδικες</a:t>
          </a:r>
          <a:endParaRPr lang="el-GR" sz="1600" b="1" dirty="0">
            <a:solidFill>
              <a:schemeClr val="tx2">
                <a:lumMod val="75000"/>
              </a:schemeClr>
            </a:solidFill>
            <a:latin typeface="Times New Roman" pitchFamily="18" charset="0"/>
            <a:cs typeface="Times New Roman" pitchFamily="18" charset="0"/>
          </a:endParaRPr>
        </a:p>
      </dgm:t>
    </dgm:pt>
    <dgm:pt modelId="{D1BE1C3C-8CCE-489A-A44D-7FA63C5CAC7D}" type="parTrans" cxnId="{79300A23-1C76-4CD5-BF70-52A18B31CD7D}">
      <dgm:prSet/>
      <dgm:spPr/>
      <dgm:t>
        <a:bodyPr/>
        <a:lstStyle/>
        <a:p>
          <a:endParaRPr lang="el-GR"/>
        </a:p>
      </dgm:t>
    </dgm:pt>
    <dgm:pt modelId="{BA6A639D-5045-421C-B426-ED2E2714448B}" type="sibTrans" cxnId="{79300A23-1C76-4CD5-BF70-52A18B31CD7D}">
      <dgm:prSet/>
      <dgm:spPr/>
      <dgm:t>
        <a:bodyPr/>
        <a:lstStyle/>
        <a:p>
          <a:endParaRPr lang="el-GR"/>
        </a:p>
      </dgm:t>
    </dgm:pt>
    <dgm:pt modelId="{C0F31DF9-6556-4C3C-9942-7F4955CA22C6}">
      <dgm:prSet custT="1"/>
      <dgm:spPr/>
      <dgm:t>
        <a:bodyPr/>
        <a:lstStyle/>
        <a:p>
          <a:r>
            <a:rPr lang="el-GR" sz="1600" b="1" dirty="0" err="1">
              <a:solidFill>
                <a:schemeClr val="tx2">
                  <a:lumMod val="75000"/>
                </a:schemeClr>
              </a:solidFill>
              <a:latin typeface="Times New Roman" pitchFamily="18" charset="0"/>
              <a:cs typeface="Times New Roman" pitchFamily="18" charset="0"/>
            </a:rPr>
            <a:t>Σπαδικοσυλλεκτικές</a:t>
          </a:r>
          <a:r>
            <a:rPr lang="el-GR" sz="1600" b="1" dirty="0">
              <a:solidFill>
                <a:schemeClr val="tx2">
                  <a:lumMod val="75000"/>
                </a:schemeClr>
              </a:solidFill>
              <a:latin typeface="Times New Roman" pitchFamily="18" charset="0"/>
              <a:cs typeface="Times New Roman" pitchFamily="18" charset="0"/>
            </a:rPr>
            <a:t> μηχανές  1  ή 2 γραμμών</a:t>
          </a:r>
        </a:p>
      </dgm:t>
    </dgm:pt>
    <dgm:pt modelId="{740E3777-3986-4A07-A401-9E0C58460E16}" type="parTrans" cxnId="{75CF696C-1117-4555-B704-C18BDEB44FE7}">
      <dgm:prSet/>
      <dgm:spPr/>
      <dgm:t>
        <a:bodyPr/>
        <a:lstStyle/>
        <a:p>
          <a:endParaRPr lang="el-GR"/>
        </a:p>
      </dgm:t>
    </dgm:pt>
    <dgm:pt modelId="{53233413-6E44-44A1-8819-FA5ECD8547B6}" type="sibTrans" cxnId="{75CF696C-1117-4555-B704-C18BDEB44FE7}">
      <dgm:prSet/>
      <dgm:spPr/>
      <dgm:t>
        <a:bodyPr/>
        <a:lstStyle/>
        <a:p>
          <a:endParaRPr lang="el-GR"/>
        </a:p>
      </dgm:t>
    </dgm:pt>
    <dgm:pt modelId="{93E77ABF-D128-4424-932B-BCE6C386870E}">
      <dgm:prSet custT="1"/>
      <dgm:spPr/>
      <dgm:t>
        <a:bodyPr/>
        <a:lstStyle/>
        <a:p>
          <a:r>
            <a:rPr lang="el-GR" sz="1600" b="1" dirty="0" err="1">
              <a:solidFill>
                <a:schemeClr val="tx2">
                  <a:lumMod val="75000"/>
                </a:schemeClr>
              </a:solidFill>
              <a:latin typeface="Times New Roman" pitchFamily="18" charset="0"/>
              <a:cs typeface="Times New Roman" pitchFamily="18" charset="0"/>
            </a:rPr>
            <a:t>Σπαδικοσυλλεκτικές</a:t>
          </a:r>
          <a:r>
            <a:rPr lang="el-GR" sz="1600" b="1" dirty="0">
              <a:solidFill>
                <a:schemeClr val="tx2">
                  <a:lumMod val="75000"/>
                </a:schemeClr>
              </a:solidFill>
              <a:latin typeface="Times New Roman" pitchFamily="18" charset="0"/>
              <a:cs typeface="Times New Roman" pitchFamily="18" charset="0"/>
            </a:rPr>
            <a:t> – αποφλοιωτικές μηχανές</a:t>
          </a:r>
        </a:p>
      </dgm:t>
    </dgm:pt>
    <dgm:pt modelId="{9B72FAAE-EF13-4CE4-B4B5-7DBB5DC431E7}" type="parTrans" cxnId="{5F45439C-036B-46D5-8204-44B8A9BE0BAF}">
      <dgm:prSet/>
      <dgm:spPr/>
      <dgm:t>
        <a:bodyPr/>
        <a:lstStyle/>
        <a:p>
          <a:endParaRPr lang="el-GR"/>
        </a:p>
      </dgm:t>
    </dgm:pt>
    <dgm:pt modelId="{67974C67-E6A0-46B8-8A58-61675B78EB5D}" type="sibTrans" cxnId="{5F45439C-036B-46D5-8204-44B8A9BE0BAF}">
      <dgm:prSet/>
      <dgm:spPr/>
      <dgm:t>
        <a:bodyPr/>
        <a:lstStyle/>
        <a:p>
          <a:endParaRPr lang="el-GR"/>
        </a:p>
      </dgm:t>
    </dgm:pt>
    <dgm:pt modelId="{92671FD8-3222-4519-BAA7-F7A23D28D404}">
      <dgm:prSet custT="1"/>
      <dgm:spPr/>
      <dgm:t>
        <a:bodyPr/>
        <a:lstStyle/>
        <a:p>
          <a:r>
            <a:rPr lang="el-GR" sz="1600" b="1" dirty="0" err="1">
              <a:solidFill>
                <a:schemeClr val="tx2">
                  <a:lumMod val="75000"/>
                </a:schemeClr>
              </a:solidFill>
              <a:latin typeface="Times New Roman" pitchFamily="18" charset="0"/>
              <a:cs typeface="Times New Roman" pitchFamily="18" charset="0"/>
            </a:rPr>
            <a:t>Θεριζαλωνιστικές</a:t>
          </a:r>
          <a:r>
            <a:rPr lang="el-GR" sz="1600" b="1" dirty="0">
              <a:solidFill>
                <a:schemeClr val="tx2">
                  <a:lumMod val="75000"/>
                </a:schemeClr>
              </a:solidFill>
              <a:latin typeface="Times New Roman" pitchFamily="18" charset="0"/>
              <a:cs typeface="Times New Roman" pitchFamily="18" charset="0"/>
            </a:rPr>
            <a:t> μηχανές</a:t>
          </a:r>
        </a:p>
      </dgm:t>
    </dgm:pt>
    <dgm:pt modelId="{D745A85A-FEF1-425A-B910-F9DF977763CE}" type="parTrans" cxnId="{FD1F3C84-664E-4E91-963E-3D424320F4F0}">
      <dgm:prSet/>
      <dgm:spPr/>
      <dgm:t>
        <a:bodyPr/>
        <a:lstStyle/>
        <a:p>
          <a:endParaRPr lang="el-GR"/>
        </a:p>
      </dgm:t>
    </dgm:pt>
    <dgm:pt modelId="{118C6376-A32D-4AFC-83B7-DEADBA65F12A}" type="sibTrans" cxnId="{FD1F3C84-664E-4E91-963E-3D424320F4F0}">
      <dgm:prSet/>
      <dgm:spPr/>
      <dgm:t>
        <a:bodyPr/>
        <a:lstStyle/>
        <a:p>
          <a:endParaRPr lang="el-GR"/>
        </a:p>
      </dgm:t>
    </dgm:pt>
    <dgm:pt modelId="{EDBA3A0B-6A87-4DB6-91A3-B43833A9F5BC}" type="pres">
      <dgm:prSet presAssocID="{0CBE89EC-445D-4867-9A5D-4F246750FD72}" presName="hierChild1" presStyleCnt="0">
        <dgm:presLayoutVars>
          <dgm:chPref val="1"/>
          <dgm:dir/>
          <dgm:animOne val="branch"/>
          <dgm:animLvl val="lvl"/>
          <dgm:resizeHandles/>
        </dgm:presLayoutVars>
      </dgm:prSet>
      <dgm:spPr/>
      <dgm:t>
        <a:bodyPr/>
        <a:lstStyle/>
        <a:p>
          <a:endParaRPr lang="el-GR"/>
        </a:p>
      </dgm:t>
    </dgm:pt>
    <dgm:pt modelId="{B3ADAEE4-DD5D-4FC5-961F-43C48AFFCDA1}" type="pres">
      <dgm:prSet presAssocID="{255E48D5-3A8F-480A-BD05-36C9325090BC}" presName="hierRoot1" presStyleCnt="0"/>
      <dgm:spPr/>
    </dgm:pt>
    <dgm:pt modelId="{20A5B787-FAFD-4B8F-988B-D3495FF01E0A}" type="pres">
      <dgm:prSet presAssocID="{255E48D5-3A8F-480A-BD05-36C9325090BC}" presName="composite" presStyleCnt="0"/>
      <dgm:spPr/>
    </dgm:pt>
    <dgm:pt modelId="{19F278D2-CFCD-4D84-AFFD-B94128695FBB}" type="pres">
      <dgm:prSet presAssocID="{255E48D5-3A8F-480A-BD05-36C9325090BC}" presName="background" presStyleLbl="node0" presStyleIdx="0" presStyleCnt="1"/>
      <dgm:spPr/>
    </dgm:pt>
    <dgm:pt modelId="{CFF078FF-5A87-4A3E-AD0C-2DC85EBEFA64}" type="pres">
      <dgm:prSet presAssocID="{255E48D5-3A8F-480A-BD05-36C9325090BC}" presName="text" presStyleLbl="fgAcc0" presStyleIdx="0" presStyleCnt="1" custScaleX="133395" custLinFactNeighborX="-98137" custLinFactNeighborY="-72334">
        <dgm:presLayoutVars>
          <dgm:chPref val="3"/>
        </dgm:presLayoutVars>
      </dgm:prSet>
      <dgm:spPr/>
      <dgm:t>
        <a:bodyPr/>
        <a:lstStyle/>
        <a:p>
          <a:endParaRPr lang="el-GR"/>
        </a:p>
      </dgm:t>
    </dgm:pt>
    <dgm:pt modelId="{69FEBB15-8AB2-4B2C-BDD2-E6650C948308}" type="pres">
      <dgm:prSet presAssocID="{255E48D5-3A8F-480A-BD05-36C9325090BC}" presName="hierChild2" presStyleCnt="0"/>
      <dgm:spPr/>
    </dgm:pt>
    <dgm:pt modelId="{FD327F7A-0398-4F8E-9BF3-797CA4669831}" type="pres">
      <dgm:prSet presAssocID="{DF9B02CC-3F29-452F-A5A4-96181D6D347E}" presName="Name10" presStyleLbl="parChTrans1D2" presStyleIdx="0" presStyleCnt="2"/>
      <dgm:spPr/>
      <dgm:t>
        <a:bodyPr/>
        <a:lstStyle/>
        <a:p>
          <a:endParaRPr lang="el-GR"/>
        </a:p>
      </dgm:t>
    </dgm:pt>
    <dgm:pt modelId="{D5621312-5F0F-4531-B6BF-3B4C3EAC41D1}" type="pres">
      <dgm:prSet presAssocID="{7B5AC554-65C1-4A2A-B13C-AAB6733E1F34}" presName="hierRoot2" presStyleCnt="0"/>
      <dgm:spPr/>
    </dgm:pt>
    <dgm:pt modelId="{F48D7868-AD3A-441F-A861-C4897B317F90}" type="pres">
      <dgm:prSet presAssocID="{7B5AC554-65C1-4A2A-B13C-AAB6733E1F34}" presName="composite2" presStyleCnt="0"/>
      <dgm:spPr/>
    </dgm:pt>
    <dgm:pt modelId="{6A9ACCD0-2397-4E97-A6D4-870BE20B5B90}" type="pres">
      <dgm:prSet presAssocID="{7B5AC554-65C1-4A2A-B13C-AAB6733E1F34}" presName="background2" presStyleLbl="node2" presStyleIdx="0" presStyleCnt="2"/>
      <dgm:spPr/>
    </dgm:pt>
    <dgm:pt modelId="{08BDEBA1-E64E-4233-A817-2F1BB1A76BC0}" type="pres">
      <dgm:prSet presAssocID="{7B5AC554-65C1-4A2A-B13C-AAB6733E1F34}" presName="text2" presStyleLbl="fgAcc2" presStyleIdx="0" presStyleCnt="2" custScaleX="149389" custLinFactX="200000" custLinFactNeighborX="203296" custLinFactNeighborY="-62141">
        <dgm:presLayoutVars>
          <dgm:chPref val="3"/>
        </dgm:presLayoutVars>
      </dgm:prSet>
      <dgm:spPr/>
      <dgm:t>
        <a:bodyPr/>
        <a:lstStyle/>
        <a:p>
          <a:endParaRPr lang="el-GR"/>
        </a:p>
      </dgm:t>
    </dgm:pt>
    <dgm:pt modelId="{E472D978-8165-4387-B8F3-EEAAE09944C0}" type="pres">
      <dgm:prSet presAssocID="{7B5AC554-65C1-4A2A-B13C-AAB6733E1F34}" presName="hierChild3" presStyleCnt="0"/>
      <dgm:spPr/>
    </dgm:pt>
    <dgm:pt modelId="{A048B9A6-2DF0-40B0-A434-90027D5C1901}" type="pres">
      <dgm:prSet presAssocID="{D745A85A-FEF1-425A-B910-F9DF977763CE}" presName="Name17" presStyleLbl="parChTrans1D3" presStyleIdx="0" presStyleCnt="4"/>
      <dgm:spPr/>
      <dgm:t>
        <a:bodyPr/>
        <a:lstStyle/>
        <a:p>
          <a:endParaRPr lang="el-GR"/>
        </a:p>
      </dgm:t>
    </dgm:pt>
    <dgm:pt modelId="{15A44B98-F436-4DDF-A7A9-9E8DD3AAB08B}" type="pres">
      <dgm:prSet presAssocID="{92671FD8-3222-4519-BAA7-F7A23D28D404}" presName="hierRoot3" presStyleCnt="0"/>
      <dgm:spPr/>
    </dgm:pt>
    <dgm:pt modelId="{10968B2B-0599-4B65-8C9F-3A3EB0958174}" type="pres">
      <dgm:prSet presAssocID="{92671FD8-3222-4519-BAA7-F7A23D28D404}" presName="composite3" presStyleCnt="0"/>
      <dgm:spPr/>
    </dgm:pt>
    <dgm:pt modelId="{81427C41-A908-4921-AE51-F13D8BEE6091}" type="pres">
      <dgm:prSet presAssocID="{92671FD8-3222-4519-BAA7-F7A23D28D404}" presName="background3" presStyleLbl="node3" presStyleIdx="0" presStyleCnt="4"/>
      <dgm:spPr/>
    </dgm:pt>
    <dgm:pt modelId="{84EE10B6-5610-4A92-94B5-C3594943FADE}" type="pres">
      <dgm:prSet presAssocID="{92671FD8-3222-4519-BAA7-F7A23D28D404}" presName="text3" presStyleLbl="fgAcc3" presStyleIdx="0" presStyleCnt="4" custScaleX="176586" custScaleY="107452" custLinFactX="100000" custLinFactNeighborX="118774" custLinFactNeighborY="57943">
        <dgm:presLayoutVars>
          <dgm:chPref val="3"/>
        </dgm:presLayoutVars>
      </dgm:prSet>
      <dgm:spPr/>
      <dgm:t>
        <a:bodyPr/>
        <a:lstStyle/>
        <a:p>
          <a:endParaRPr lang="el-GR"/>
        </a:p>
      </dgm:t>
    </dgm:pt>
    <dgm:pt modelId="{ACA1EEB5-03BF-46FC-A36D-7ED6A49D2A7E}" type="pres">
      <dgm:prSet presAssocID="{92671FD8-3222-4519-BAA7-F7A23D28D404}" presName="hierChild4" presStyleCnt="0"/>
      <dgm:spPr/>
    </dgm:pt>
    <dgm:pt modelId="{E8379B9D-1269-44C9-BBB2-804D0DCE8E59}" type="pres">
      <dgm:prSet presAssocID="{9B72FAAE-EF13-4CE4-B4B5-7DBB5DC431E7}" presName="Name17" presStyleLbl="parChTrans1D3" presStyleIdx="1" presStyleCnt="4"/>
      <dgm:spPr/>
      <dgm:t>
        <a:bodyPr/>
        <a:lstStyle/>
        <a:p>
          <a:endParaRPr lang="el-GR"/>
        </a:p>
      </dgm:t>
    </dgm:pt>
    <dgm:pt modelId="{380206CF-64A2-4D19-938D-B02D9400196C}" type="pres">
      <dgm:prSet presAssocID="{93E77ABF-D128-4424-932B-BCE6C386870E}" presName="hierRoot3" presStyleCnt="0"/>
      <dgm:spPr/>
    </dgm:pt>
    <dgm:pt modelId="{3B4D40AB-CB8B-4593-9047-1ED144EEBB1F}" type="pres">
      <dgm:prSet presAssocID="{93E77ABF-D128-4424-932B-BCE6C386870E}" presName="composite3" presStyleCnt="0"/>
      <dgm:spPr/>
    </dgm:pt>
    <dgm:pt modelId="{8D608398-B15C-4E1F-8C1B-8374DDD94FD8}" type="pres">
      <dgm:prSet presAssocID="{93E77ABF-D128-4424-932B-BCE6C386870E}" presName="background3" presStyleLbl="node3" presStyleIdx="1" presStyleCnt="4"/>
      <dgm:spPr/>
    </dgm:pt>
    <dgm:pt modelId="{FF7FDCF6-3E41-4D63-B20D-111C775379F2}" type="pres">
      <dgm:prSet presAssocID="{93E77ABF-D128-4424-932B-BCE6C386870E}" presName="text3" presStyleLbl="fgAcc3" presStyleIdx="1" presStyleCnt="4" custScaleX="215634" custScaleY="126625" custLinFactX="100000" custLinFactNeighborX="122182" custLinFactNeighborY="57943">
        <dgm:presLayoutVars>
          <dgm:chPref val="3"/>
        </dgm:presLayoutVars>
      </dgm:prSet>
      <dgm:spPr/>
      <dgm:t>
        <a:bodyPr/>
        <a:lstStyle/>
        <a:p>
          <a:endParaRPr lang="el-GR"/>
        </a:p>
      </dgm:t>
    </dgm:pt>
    <dgm:pt modelId="{E31E7DBD-D30A-4F0D-89C0-725BE4F7EF4F}" type="pres">
      <dgm:prSet presAssocID="{93E77ABF-D128-4424-932B-BCE6C386870E}" presName="hierChild4" presStyleCnt="0"/>
      <dgm:spPr/>
    </dgm:pt>
    <dgm:pt modelId="{76095C51-46EB-4B39-B82E-3BA216252EA9}" type="pres">
      <dgm:prSet presAssocID="{740E3777-3986-4A07-A401-9E0C58460E16}" presName="Name17" presStyleLbl="parChTrans1D3" presStyleIdx="2" presStyleCnt="4"/>
      <dgm:spPr/>
      <dgm:t>
        <a:bodyPr/>
        <a:lstStyle/>
        <a:p>
          <a:endParaRPr lang="el-GR"/>
        </a:p>
      </dgm:t>
    </dgm:pt>
    <dgm:pt modelId="{F67E3E0B-3BD8-47C1-86CD-418D059199A2}" type="pres">
      <dgm:prSet presAssocID="{C0F31DF9-6556-4C3C-9942-7F4955CA22C6}" presName="hierRoot3" presStyleCnt="0"/>
      <dgm:spPr/>
    </dgm:pt>
    <dgm:pt modelId="{9E44795C-4AB6-4666-B7B7-50C3E1C364DA}" type="pres">
      <dgm:prSet presAssocID="{C0F31DF9-6556-4C3C-9942-7F4955CA22C6}" presName="composite3" presStyleCnt="0"/>
      <dgm:spPr/>
    </dgm:pt>
    <dgm:pt modelId="{67773B0C-E048-4670-B8F9-8CBBD2877904}" type="pres">
      <dgm:prSet presAssocID="{C0F31DF9-6556-4C3C-9942-7F4955CA22C6}" presName="background3" presStyleLbl="node3" presStyleIdx="2" presStyleCnt="4"/>
      <dgm:spPr/>
    </dgm:pt>
    <dgm:pt modelId="{F0D1E902-0E94-495B-8BF3-5DDC55E9094B}" type="pres">
      <dgm:prSet presAssocID="{C0F31DF9-6556-4C3C-9942-7F4955CA22C6}" presName="text3" presStyleLbl="fgAcc3" presStyleIdx="2" presStyleCnt="4" custScaleX="214886" custScaleY="127418" custLinFactX="100000" custLinFactNeighborX="114434" custLinFactNeighborY="57943">
        <dgm:presLayoutVars>
          <dgm:chPref val="3"/>
        </dgm:presLayoutVars>
      </dgm:prSet>
      <dgm:spPr/>
      <dgm:t>
        <a:bodyPr/>
        <a:lstStyle/>
        <a:p>
          <a:endParaRPr lang="el-GR"/>
        </a:p>
      </dgm:t>
    </dgm:pt>
    <dgm:pt modelId="{ABF48A8C-ED8C-41D0-BAB6-C21BE91A10AD}" type="pres">
      <dgm:prSet presAssocID="{C0F31DF9-6556-4C3C-9942-7F4955CA22C6}" presName="hierChild4" presStyleCnt="0"/>
      <dgm:spPr/>
    </dgm:pt>
    <dgm:pt modelId="{FD7AC150-4B8E-4BD2-B7F6-8DDD3972F194}" type="pres">
      <dgm:prSet presAssocID="{B8E730CC-97E3-4C0B-BA3A-D118404E089B}" presName="Name10" presStyleLbl="parChTrans1D2" presStyleIdx="1" presStyleCnt="2"/>
      <dgm:spPr/>
      <dgm:t>
        <a:bodyPr/>
        <a:lstStyle/>
        <a:p>
          <a:endParaRPr lang="el-GR"/>
        </a:p>
      </dgm:t>
    </dgm:pt>
    <dgm:pt modelId="{3F6A3A14-5694-44BD-9585-36BF9B10D4D3}" type="pres">
      <dgm:prSet presAssocID="{5F340501-B2FC-484C-AC3E-0A186C5AA604}" presName="hierRoot2" presStyleCnt="0"/>
      <dgm:spPr/>
    </dgm:pt>
    <dgm:pt modelId="{0E1A512A-A52A-4ACE-A4C3-4CE93C78103F}" type="pres">
      <dgm:prSet presAssocID="{5F340501-B2FC-484C-AC3E-0A186C5AA604}" presName="composite2" presStyleCnt="0"/>
      <dgm:spPr/>
    </dgm:pt>
    <dgm:pt modelId="{26D37A7D-A43E-4E87-B178-BF2995D398C6}" type="pres">
      <dgm:prSet presAssocID="{5F340501-B2FC-484C-AC3E-0A186C5AA604}" presName="background2" presStyleLbl="node2" presStyleIdx="1" presStyleCnt="2"/>
      <dgm:spPr/>
    </dgm:pt>
    <dgm:pt modelId="{093663FA-4826-4BBB-BBB7-B0837CE662AE}" type="pres">
      <dgm:prSet presAssocID="{5F340501-B2FC-484C-AC3E-0A186C5AA604}" presName="text2" presStyleLbl="fgAcc2" presStyleIdx="1" presStyleCnt="2" custScaleX="145702" custLinFactX="-300000" custLinFactNeighborX="-379244" custLinFactNeighborY="-62141">
        <dgm:presLayoutVars>
          <dgm:chPref val="3"/>
        </dgm:presLayoutVars>
      </dgm:prSet>
      <dgm:spPr/>
      <dgm:t>
        <a:bodyPr/>
        <a:lstStyle/>
        <a:p>
          <a:endParaRPr lang="el-GR"/>
        </a:p>
      </dgm:t>
    </dgm:pt>
    <dgm:pt modelId="{7F7860D0-F594-4DD3-83F2-69138A8C62A5}" type="pres">
      <dgm:prSet presAssocID="{5F340501-B2FC-484C-AC3E-0A186C5AA604}" presName="hierChild3" presStyleCnt="0"/>
      <dgm:spPr/>
    </dgm:pt>
    <dgm:pt modelId="{839551AD-5EE0-43FF-9387-17BDDE28CFB4}" type="pres">
      <dgm:prSet presAssocID="{D1BE1C3C-8CCE-489A-A44D-7FA63C5CAC7D}" presName="Name17" presStyleLbl="parChTrans1D3" presStyleIdx="3" presStyleCnt="4"/>
      <dgm:spPr/>
      <dgm:t>
        <a:bodyPr/>
        <a:lstStyle/>
        <a:p>
          <a:endParaRPr lang="el-GR"/>
        </a:p>
      </dgm:t>
    </dgm:pt>
    <dgm:pt modelId="{3C1D69C2-E3D1-47DE-8C14-5D4774A75F14}" type="pres">
      <dgm:prSet presAssocID="{AC1B0305-2A3E-4AD8-BBFD-C6D86B0689CA}" presName="hierRoot3" presStyleCnt="0"/>
      <dgm:spPr/>
    </dgm:pt>
    <dgm:pt modelId="{BC9191ED-0092-49F4-922B-938B651E2EE4}" type="pres">
      <dgm:prSet presAssocID="{AC1B0305-2A3E-4AD8-BBFD-C6D86B0689CA}" presName="composite3" presStyleCnt="0"/>
      <dgm:spPr/>
    </dgm:pt>
    <dgm:pt modelId="{D5612EF6-D6C6-4100-BB87-33258683930E}" type="pres">
      <dgm:prSet presAssocID="{AC1B0305-2A3E-4AD8-BBFD-C6D86B0689CA}" presName="background3" presStyleLbl="node3" presStyleIdx="3" presStyleCnt="4"/>
      <dgm:spPr/>
    </dgm:pt>
    <dgm:pt modelId="{2F0FE38E-B407-43E5-8435-35CDEBB08E2F}" type="pres">
      <dgm:prSet presAssocID="{AC1B0305-2A3E-4AD8-BBFD-C6D86B0689CA}" presName="text3" presStyleLbl="fgAcc3" presStyleIdx="3" presStyleCnt="4" custScaleX="193268" custScaleY="215470" custLinFactX="-300000" custLinFactNeighborX="-373993" custLinFactNeighborY="-35244">
        <dgm:presLayoutVars>
          <dgm:chPref val="3"/>
        </dgm:presLayoutVars>
      </dgm:prSet>
      <dgm:spPr/>
      <dgm:t>
        <a:bodyPr/>
        <a:lstStyle/>
        <a:p>
          <a:endParaRPr lang="el-GR"/>
        </a:p>
      </dgm:t>
    </dgm:pt>
    <dgm:pt modelId="{DEF50717-0DAA-4018-9E2F-CB4F24F6F02D}" type="pres">
      <dgm:prSet presAssocID="{AC1B0305-2A3E-4AD8-BBFD-C6D86B0689CA}" presName="hierChild4" presStyleCnt="0"/>
      <dgm:spPr/>
    </dgm:pt>
  </dgm:ptLst>
  <dgm:cxnLst>
    <dgm:cxn modelId="{6EB84D3A-CA1D-4FA3-B545-9771F40FA5C2}" type="presOf" srcId="{5F340501-B2FC-484C-AC3E-0A186C5AA604}" destId="{093663FA-4826-4BBB-BBB7-B0837CE662AE}" srcOrd="0" destOrd="0" presId="urn:microsoft.com/office/officeart/2005/8/layout/hierarchy1"/>
    <dgm:cxn modelId="{82B670F2-A076-4753-B9CD-DC041D5F3677}" type="presOf" srcId="{DF9B02CC-3F29-452F-A5A4-96181D6D347E}" destId="{FD327F7A-0398-4F8E-9BF3-797CA4669831}" srcOrd="0" destOrd="0" presId="urn:microsoft.com/office/officeart/2005/8/layout/hierarchy1"/>
    <dgm:cxn modelId="{FD1F3C84-664E-4E91-963E-3D424320F4F0}" srcId="{7B5AC554-65C1-4A2A-B13C-AAB6733E1F34}" destId="{92671FD8-3222-4519-BAA7-F7A23D28D404}" srcOrd="0" destOrd="0" parTransId="{D745A85A-FEF1-425A-B910-F9DF977763CE}" sibTransId="{118C6376-A32D-4AFC-83B7-DEADBA65F12A}"/>
    <dgm:cxn modelId="{BD0ABD41-601D-4694-AE84-8A82363C860C}" type="presOf" srcId="{93E77ABF-D128-4424-932B-BCE6C386870E}" destId="{FF7FDCF6-3E41-4D63-B20D-111C775379F2}" srcOrd="0" destOrd="0" presId="urn:microsoft.com/office/officeart/2005/8/layout/hierarchy1"/>
    <dgm:cxn modelId="{AFD42232-1E9C-486A-996A-3CEB8F60F0A5}" type="presOf" srcId="{92671FD8-3222-4519-BAA7-F7A23D28D404}" destId="{84EE10B6-5610-4A92-94B5-C3594943FADE}" srcOrd="0" destOrd="0" presId="urn:microsoft.com/office/officeart/2005/8/layout/hierarchy1"/>
    <dgm:cxn modelId="{0EF55A8B-F483-4B5F-8741-37183C9BE60C}" type="presOf" srcId="{9B72FAAE-EF13-4CE4-B4B5-7DBB5DC431E7}" destId="{E8379B9D-1269-44C9-BBB2-804D0DCE8E59}" srcOrd="0" destOrd="0" presId="urn:microsoft.com/office/officeart/2005/8/layout/hierarchy1"/>
    <dgm:cxn modelId="{5F45439C-036B-46D5-8204-44B8A9BE0BAF}" srcId="{7B5AC554-65C1-4A2A-B13C-AAB6733E1F34}" destId="{93E77ABF-D128-4424-932B-BCE6C386870E}" srcOrd="1" destOrd="0" parTransId="{9B72FAAE-EF13-4CE4-B4B5-7DBB5DC431E7}" sibTransId="{67974C67-E6A0-46B8-8A58-61675B78EB5D}"/>
    <dgm:cxn modelId="{71E9F5C8-9829-4873-B085-4CF4A4BFEA59}" type="presOf" srcId="{7B5AC554-65C1-4A2A-B13C-AAB6733E1F34}" destId="{08BDEBA1-E64E-4233-A817-2F1BB1A76BC0}" srcOrd="0" destOrd="0" presId="urn:microsoft.com/office/officeart/2005/8/layout/hierarchy1"/>
    <dgm:cxn modelId="{6B0AFC43-3486-472A-8403-A345DD79D72D}" type="presOf" srcId="{0CBE89EC-445D-4867-9A5D-4F246750FD72}" destId="{EDBA3A0B-6A87-4DB6-91A3-B43833A9F5BC}" srcOrd="0" destOrd="0" presId="urn:microsoft.com/office/officeart/2005/8/layout/hierarchy1"/>
    <dgm:cxn modelId="{79300A23-1C76-4CD5-BF70-52A18B31CD7D}" srcId="{5F340501-B2FC-484C-AC3E-0A186C5AA604}" destId="{AC1B0305-2A3E-4AD8-BBFD-C6D86B0689CA}" srcOrd="0" destOrd="0" parTransId="{D1BE1C3C-8CCE-489A-A44D-7FA63C5CAC7D}" sibTransId="{BA6A639D-5045-421C-B426-ED2E2714448B}"/>
    <dgm:cxn modelId="{75CF696C-1117-4555-B704-C18BDEB44FE7}" srcId="{7B5AC554-65C1-4A2A-B13C-AAB6733E1F34}" destId="{C0F31DF9-6556-4C3C-9942-7F4955CA22C6}" srcOrd="2" destOrd="0" parTransId="{740E3777-3986-4A07-A401-9E0C58460E16}" sibTransId="{53233413-6E44-44A1-8819-FA5ECD8547B6}"/>
    <dgm:cxn modelId="{4926C30A-A526-4A2F-A479-B0331A4B179C}" type="presOf" srcId="{AC1B0305-2A3E-4AD8-BBFD-C6D86B0689CA}" destId="{2F0FE38E-B407-43E5-8435-35CDEBB08E2F}" srcOrd="0" destOrd="0" presId="urn:microsoft.com/office/officeart/2005/8/layout/hierarchy1"/>
    <dgm:cxn modelId="{E4C6CB88-EE9D-4FD2-A2A8-D9BB71E5E6CD}" type="presOf" srcId="{255E48D5-3A8F-480A-BD05-36C9325090BC}" destId="{CFF078FF-5A87-4A3E-AD0C-2DC85EBEFA64}" srcOrd="0" destOrd="0" presId="urn:microsoft.com/office/officeart/2005/8/layout/hierarchy1"/>
    <dgm:cxn modelId="{FBC17ED6-D67D-4DE7-86D1-4F3A450C53D2}" srcId="{0CBE89EC-445D-4867-9A5D-4F246750FD72}" destId="{255E48D5-3A8F-480A-BD05-36C9325090BC}" srcOrd="0" destOrd="0" parTransId="{B9471484-D745-41C5-BE2D-BA1CD9511A22}" sibTransId="{0751FCFB-0929-4168-BF21-360316840074}"/>
    <dgm:cxn modelId="{15C8E62D-59FF-4827-91BA-D52E903DCF42}" type="presOf" srcId="{C0F31DF9-6556-4C3C-9942-7F4955CA22C6}" destId="{F0D1E902-0E94-495B-8BF3-5DDC55E9094B}" srcOrd="0" destOrd="0" presId="urn:microsoft.com/office/officeart/2005/8/layout/hierarchy1"/>
    <dgm:cxn modelId="{69B34FF6-B224-4459-B891-B582F58A9DEB}" type="presOf" srcId="{B8E730CC-97E3-4C0B-BA3A-D118404E089B}" destId="{FD7AC150-4B8E-4BD2-B7F6-8DDD3972F194}" srcOrd="0" destOrd="0" presId="urn:microsoft.com/office/officeart/2005/8/layout/hierarchy1"/>
    <dgm:cxn modelId="{163C58CF-1433-49E7-AB85-CB03C2C58714}" type="presOf" srcId="{D745A85A-FEF1-425A-B910-F9DF977763CE}" destId="{A048B9A6-2DF0-40B0-A434-90027D5C1901}" srcOrd="0" destOrd="0" presId="urn:microsoft.com/office/officeart/2005/8/layout/hierarchy1"/>
    <dgm:cxn modelId="{EB0D3F50-5F7C-4B8F-A7D1-078FF420C998}" srcId="{255E48D5-3A8F-480A-BD05-36C9325090BC}" destId="{5F340501-B2FC-484C-AC3E-0A186C5AA604}" srcOrd="1" destOrd="0" parTransId="{B8E730CC-97E3-4C0B-BA3A-D118404E089B}" sibTransId="{AA9A6965-35A7-44E7-8EE5-25BEB344FC9C}"/>
    <dgm:cxn modelId="{51E36397-5C33-4D98-8CDE-05F8FD4D3027}" srcId="{255E48D5-3A8F-480A-BD05-36C9325090BC}" destId="{7B5AC554-65C1-4A2A-B13C-AAB6733E1F34}" srcOrd="0" destOrd="0" parTransId="{DF9B02CC-3F29-452F-A5A4-96181D6D347E}" sibTransId="{4287E0FA-938B-44C0-B54D-0FC29816F219}"/>
    <dgm:cxn modelId="{AEBA4314-43D3-41E6-9FD2-32B6BBF4194F}" type="presOf" srcId="{D1BE1C3C-8CCE-489A-A44D-7FA63C5CAC7D}" destId="{839551AD-5EE0-43FF-9387-17BDDE28CFB4}" srcOrd="0" destOrd="0" presId="urn:microsoft.com/office/officeart/2005/8/layout/hierarchy1"/>
    <dgm:cxn modelId="{9CB2F68D-437D-4391-9A53-067248A17410}" type="presOf" srcId="{740E3777-3986-4A07-A401-9E0C58460E16}" destId="{76095C51-46EB-4B39-B82E-3BA216252EA9}" srcOrd="0" destOrd="0" presId="urn:microsoft.com/office/officeart/2005/8/layout/hierarchy1"/>
    <dgm:cxn modelId="{DD27B250-8A16-4F96-87DA-FA3918018C7A}" type="presParOf" srcId="{EDBA3A0B-6A87-4DB6-91A3-B43833A9F5BC}" destId="{B3ADAEE4-DD5D-4FC5-961F-43C48AFFCDA1}" srcOrd="0" destOrd="0" presId="urn:microsoft.com/office/officeart/2005/8/layout/hierarchy1"/>
    <dgm:cxn modelId="{AF0622A3-1926-4287-BB4B-428539899E4F}" type="presParOf" srcId="{B3ADAEE4-DD5D-4FC5-961F-43C48AFFCDA1}" destId="{20A5B787-FAFD-4B8F-988B-D3495FF01E0A}" srcOrd="0" destOrd="0" presId="urn:microsoft.com/office/officeart/2005/8/layout/hierarchy1"/>
    <dgm:cxn modelId="{8278D3D4-A481-4FC4-86E3-A5C91D4D899E}" type="presParOf" srcId="{20A5B787-FAFD-4B8F-988B-D3495FF01E0A}" destId="{19F278D2-CFCD-4D84-AFFD-B94128695FBB}" srcOrd="0" destOrd="0" presId="urn:microsoft.com/office/officeart/2005/8/layout/hierarchy1"/>
    <dgm:cxn modelId="{D982E799-B7CD-4946-9F88-E08DF21A9BFA}" type="presParOf" srcId="{20A5B787-FAFD-4B8F-988B-D3495FF01E0A}" destId="{CFF078FF-5A87-4A3E-AD0C-2DC85EBEFA64}" srcOrd="1" destOrd="0" presId="urn:microsoft.com/office/officeart/2005/8/layout/hierarchy1"/>
    <dgm:cxn modelId="{83E41DE9-7949-4FBD-9907-37B62AFD3DED}" type="presParOf" srcId="{B3ADAEE4-DD5D-4FC5-961F-43C48AFFCDA1}" destId="{69FEBB15-8AB2-4B2C-BDD2-E6650C948308}" srcOrd="1" destOrd="0" presId="urn:microsoft.com/office/officeart/2005/8/layout/hierarchy1"/>
    <dgm:cxn modelId="{3D7224B3-6832-4476-9C10-FC67E8363616}" type="presParOf" srcId="{69FEBB15-8AB2-4B2C-BDD2-E6650C948308}" destId="{FD327F7A-0398-4F8E-9BF3-797CA4669831}" srcOrd="0" destOrd="0" presId="urn:microsoft.com/office/officeart/2005/8/layout/hierarchy1"/>
    <dgm:cxn modelId="{8C8548D4-3A53-4CB0-881F-D8AA0A43E4EF}" type="presParOf" srcId="{69FEBB15-8AB2-4B2C-BDD2-E6650C948308}" destId="{D5621312-5F0F-4531-B6BF-3B4C3EAC41D1}" srcOrd="1" destOrd="0" presId="urn:microsoft.com/office/officeart/2005/8/layout/hierarchy1"/>
    <dgm:cxn modelId="{939893D3-D68F-4628-A369-A708C29A1E74}" type="presParOf" srcId="{D5621312-5F0F-4531-B6BF-3B4C3EAC41D1}" destId="{F48D7868-AD3A-441F-A861-C4897B317F90}" srcOrd="0" destOrd="0" presId="urn:microsoft.com/office/officeart/2005/8/layout/hierarchy1"/>
    <dgm:cxn modelId="{40E783D8-A7A5-4F45-9599-066B2AA154BF}" type="presParOf" srcId="{F48D7868-AD3A-441F-A861-C4897B317F90}" destId="{6A9ACCD0-2397-4E97-A6D4-870BE20B5B90}" srcOrd="0" destOrd="0" presId="urn:microsoft.com/office/officeart/2005/8/layout/hierarchy1"/>
    <dgm:cxn modelId="{2ECBD6AA-93C1-4631-BA70-36B360E9CF4E}" type="presParOf" srcId="{F48D7868-AD3A-441F-A861-C4897B317F90}" destId="{08BDEBA1-E64E-4233-A817-2F1BB1A76BC0}" srcOrd="1" destOrd="0" presId="urn:microsoft.com/office/officeart/2005/8/layout/hierarchy1"/>
    <dgm:cxn modelId="{5072DE20-444E-44B6-93AB-64F541D3146C}" type="presParOf" srcId="{D5621312-5F0F-4531-B6BF-3B4C3EAC41D1}" destId="{E472D978-8165-4387-B8F3-EEAAE09944C0}" srcOrd="1" destOrd="0" presId="urn:microsoft.com/office/officeart/2005/8/layout/hierarchy1"/>
    <dgm:cxn modelId="{B7E7067A-F597-4F9A-8A42-53BBA963FA55}" type="presParOf" srcId="{E472D978-8165-4387-B8F3-EEAAE09944C0}" destId="{A048B9A6-2DF0-40B0-A434-90027D5C1901}" srcOrd="0" destOrd="0" presId="urn:microsoft.com/office/officeart/2005/8/layout/hierarchy1"/>
    <dgm:cxn modelId="{FACEF90B-ED82-4FA8-9E88-B8EA92D734AB}" type="presParOf" srcId="{E472D978-8165-4387-B8F3-EEAAE09944C0}" destId="{15A44B98-F436-4DDF-A7A9-9E8DD3AAB08B}" srcOrd="1" destOrd="0" presId="urn:microsoft.com/office/officeart/2005/8/layout/hierarchy1"/>
    <dgm:cxn modelId="{B5B0ED98-5483-495D-9D10-5165C37C1950}" type="presParOf" srcId="{15A44B98-F436-4DDF-A7A9-9E8DD3AAB08B}" destId="{10968B2B-0599-4B65-8C9F-3A3EB0958174}" srcOrd="0" destOrd="0" presId="urn:microsoft.com/office/officeart/2005/8/layout/hierarchy1"/>
    <dgm:cxn modelId="{FCAB8A5A-086A-4EE3-8028-2799FFC0F9B7}" type="presParOf" srcId="{10968B2B-0599-4B65-8C9F-3A3EB0958174}" destId="{81427C41-A908-4921-AE51-F13D8BEE6091}" srcOrd="0" destOrd="0" presId="urn:microsoft.com/office/officeart/2005/8/layout/hierarchy1"/>
    <dgm:cxn modelId="{705930BD-EA33-46D3-BDE6-621AC427AEDB}" type="presParOf" srcId="{10968B2B-0599-4B65-8C9F-3A3EB0958174}" destId="{84EE10B6-5610-4A92-94B5-C3594943FADE}" srcOrd="1" destOrd="0" presId="urn:microsoft.com/office/officeart/2005/8/layout/hierarchy1"/>
    <dgm:cxn modelId="{2C5E8BF7-99A8-424A-B0FE-BBAC567FAD36}" type="presParOf" srcId="{15A44B98-F436-4DDF-A7A9-9E8DD3AAB08B}" destId="{ACA1EEB5-03BF-46FC-A36D-7ED6A49D2A7E}" srcOrd="1" destOrd="0" presId="urn:microsoft.com/office/officeart/2005/8/layout/hierarchy1"/>
    <dgm:cxn modelId="{DEFBDBAD-D84C-477F-AB81-4C2CAD3DCB9A}" type="presParOf" srcId="{E472D978-8165-4387-B8F3-EEAAE09944C0}" destId="{E8379B9D-1269-44C9-BBB2-804D0DCE8E59}" srcOrd="2" destOrd="0" presId="urn:microsoft.com/office/officeart/2005/8/layout/hierarchy1"/>
    <dgm:cxn modelId="{9F790E1E-1B87-4F01-9ECC-6A2696569895}" type="presParOf" srcId="{E472D978-8165-4387-B8F3-EEAAE09944C0}" destId="{380206CF-64A2-4D19-938D-B02D9400196C}" srcOrd="3" destOrd="0" presId="urn:microsoft.com/office/officeart/2005/8/layout/hierarchy1"/>
    <dgm:cxn modelId="{D9F9846B-5E27-4764-A126-9468C12AE6E4}" type="presParOf" srcId="{380206CF-64A2-4D19-938D-B02D9400196C}" destId="{3B4D40AB-CB8B-4593-9047-1ED144EEBB1F}" srcOrd="0" destOrd="0" presId="urn:microsoft.com/office/officeart/2005/8/layout/hierarchy1"/>
    <dgm:cxn modelId="{A10D7FC4-6987-48C7-8AA9-E9401184180B}" type="presParOf" srcId="{3B4D40AB-CB8B-4593-9047-1ED144EEBB1F}" destId="{8D608398-B15C-4E1F-8C1B-8374DDD94FD8}" srcOrd="0" destOrd="0" presId="urn:microsoft.com/office/officeart/2005/8/layout/hierarchy1"/>
    <dgm:cxn modelId="{BDE4F52F-6F29-49CC-9923-E9B8E18E1926}" type="presParOf" srcId="{3B4D40AB-CB8B-4593-9047-1ED144EEBB1F}" destId="{FF7FDCF6-3E41-4D63-B20D-111C775379F2}" srcOrd="1" destOrd="0" presId="urn:microsoft.com/office/officeart/2005/8/layout/hierarchy1"/>
    <dgm:cxn modelId="{C422C537-3102-41A7-B4EC-B32D4CC74FD5}" type="presParOf" srcId="{380206CF-64A2-4D19-938D-B02D9400196C}" destId="{E31E7DBD-D30A-4F0D-89C0-725BE4F7EF4F}" srcOrd="1" destOrd="0" presId="urn:microsoft.com/office/officeart/2005/8/layout/hierarchy1"/>
    <dgm:cxn modelId="{8B8DA058-1EE5-40B0-95FA-0F4B0D084867}" type="presParOf" srcId="{E472D978-8165-4387-B8F3-EEAAE09944C0}" destId="{76095C51-46EB-4B39-B82E-3BA216252EA9}" srcOrd="4" destOrd="0" presId="urn:microsoft.com/office/officeart/2005/8/layout/hierarchy1"/>
    <dgm:cxn modelId="{FE632D01-C760-473F-9484-9D79FD7A4784}" type="presParOf" srcId="{E472D978-8165-4387-B8F3-EEAAE09944C0}" destId="{F67E3E0B-3BD8-47C1-86CD-418D059199A2}" srcOrd="5" destOrd="0" presId="urn:microsoft.com/office/officeart/2005/8/layout/hierarchy1"/>
    <dgm:cxn modelId="{0361C1C1-A940-478C-8760-76D6F5BF8CC2}" type="presParOf" srcId="{F67E3E0B-3BD8-47C1-86CD-418D059199A2}" destId="{9E44795C-4AB6-4666-B7B7-50C3E1C364DA}" srcOrd="0" destOrd="0" presId="urn:microsoft.com/office/officeart/2005/8/layout/hierarchy1"/>
    <dgm:cxn modelId="{9B7B9EFC-780B-49D3-B559-51E7FAE04EFF}" type="presParOf" srcId="{9E44795C-4AB6-4666-B7B7-50C3E1C364DA}" destId="{67773B0C-E048-4670-B8F9-8CBBD2877904}" srcOrd="0" destOrd="0" presId="urn:microsoft.com/office/officeart/2005/8/layout/hierarchy1"/>
    <dgm:cxn modelId="{EB03E11D-BADA-4329-8083-9D5AC9D6119A}" type="presParOf" srcId="{9E44795C-4AB6-4666-B7B7-50C3E1C364DA}" destId="{F0D1E902-0E94-495B-8BF3-5DDC55E9094B}" srcOrd="1" destOrd="0" presId="urn:microsoft.com/office/officeart/2005/8/layout/hierarchy1"/>
    <dgm:cxn modelId="{86F6B034-EA47-46D7-9EFE-AE659CC65CD2}" type="presParOf" srcId="{F67E3E0B-3BD8-47C1-86CD-418D059199A2}" destId="{ABF48A8C-ED8C-41D0-BAB6-C21BE91A10AD}" srcOrd="1" destOrd="0" presId="urn:microsoft.com/office/officeart/2005/8/layout/hierarchy1"/>
    <dgm:cxn modelId="{F5CAEE84-5ACE-47AD-A9FE-828A88033988}" type="presParOf" srcId="{69FEBB15-8AB2-4B2C-BDD2-E6650C948308}" destId="{FD7AC150-4B8E-4BD2-B7F6-8DDD3972F194}" srcOrd="2" destOrd="0" presId="urn:microsoft.com/office/officeart/2005/8/layout/hierarchy1"/>
    <dgm:cxn modelId="{986DB3A7-AD50-4BA3-B03F-301CE8A6E231}" type="presParOf" srcId="{69FEBB15-8AB2-4B2C-BDD2-E6650C948308}" destId="{3F6A3A14-5694-44BD-9585-36BF9B10D4D3}" srcOrd="3" destOrd="0" presId="urn:microsoft.com/office/officeart/2005/8/layout/hierarchy1"/>
    <dgm:cxn modelId="{AE4BCE7F-CDF7-402B-B3DA-03F933985C70}" type="presParOf" srcId="{3F6A3A14-5694-44BD-9585-36BF9B10D4D3}" destId="{0E1A512A-A52A-4ACE-A4C3-4CE93C78103F}" srcOrd="0" destOrd="0" presId="urn:microsoft.com/office/officeart/2005/8/layout/hierarchy1"/>
    <dgm:cxn modelId="{F346164D-04E3-4BA5-A7E4-14886221D6FA}" type="presParOf" srcId="{0E1A512A-A52A-4ACE-A4C3-4CE93C78103F}" destId="{26D37A7D-A43E-4E87-B178-BF2995D398C6}" srcOrd="0" destOrd="0" presId="urn:microsoft.com/office/officeart/2005/8/layout/hierarchy1"/>
    <dgm:cxn modelId="{0B84C15F-648B-4D93-BD3E-FD3B7FCBA622}" type="presParOf" srcId="{0E1A512A-A52A-4ACE-A4C3-4CE93C78103F}" destId="{093663FA-4826-4BBB-BBB7-B0837CE662AE}" srcOrd="1" destOrd="0" presId="urn:microsoft.com/office/officeart/2005/8/layout/hierarchy1"/>
    <dgm:cxn modelId="{5428E7CF-82CC-4E32-B5E8-7970388A9CB8}" type="presParOf" srcId="{3F6A3A14-5694-44BD-9585-36BF9B10D4D3}" destId="{7F7860D0-F594-4DD3-83F2-69138A8C62A5}" srcOrd="1" destOrd="0" presId="urn:microsoft.com/office/officeart/2005/8/layout/hierarchy1"/>
    <dgm:cxn modelId="{90C01778-1E2E-4663-86B3-021ED7342F7F}" type="presParOf" srcId="{7F7860D0-F594-4DD3-83F2-69138A8C62A5}" destId="{839551AD-5EE0-43FF-9387-17BDDE28CFB4}" srcOrd="0" destOrd="0" presId="urn:microsoft.com/office/officeart/2005/8/layout/hierarchy1"/>
    <dgm:cxn modelId="{08ABBEEE-3929-4BF0-92E3-BC9355077C6B}" type="presParOf" srcId="{7F7860D0-F594-4DD3-83F2-69138A8C62A5}" destId="{3C1D69C2-E3D1-47DE-8C14-5D4774A75F14}" srcOrd="1" destOrd="0" presId="urn:microsoft.com/office/officeart/2005/8/layout/hierarchy1"/>
    <dgm:cxn modelId="{9504FA74-B2C0-4A73-8B5C-1E6C6E81951A}" type="presParOf" srcId="{3C1D69C2-E3D1-47DE-8C14-5D4774A75F14}" destId="{BC9191ED-0092-49F4-922B-938B651E2EE4}" srcOrd="0" destOrd="0" presId="urn:microsoft.com/office/officeart/2005/8/layout/hierarchy1"/>
    <dgm:cxn modelId="{11F8AFBC-174B-4B2A-9067-A72A159CABA9}" type="presParOf" srcId="{BC9191ED-0092-49F4-922B-938B651E2EE4}" destId="{D5612EF6-D6C6-4100-BB87-33258683930E}" srcOrd="0" destOrd="0" presId="urn:microsoft.com/office/officeart/2005/8/layout/hierarchy1"/>
    <dgm:cxn modelId="{713D809A-66D8-4766-80C0-01D0A3E7B233}" type="presParOf" srcId="{BC9191ED-0092-49F4-922B-938B651E2EE4}" destId="{2F0FE38E-B407-43E5-8435-35CDEBB08E2F}" srcOrd="1" destOrd="0" presId="urn:microsoft.com/office/officeart/2005/8/layout/hierarchy1"/>
    <dgm:cxn modelId="{B0591842-0FA9-4297-9DBC-AB8B8A0D843B}" type="presParOf" srcId="{3C1D69C2-E3D1-47DE-8C14-5D4774A75F14}" destId="{DEF50717-0DAA-4018-9E2F-CB4F24F6F0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CCFD7-75DD-4CF3-A4B9-AC2CE998A760}" type="doc">
      <dgm:prSet loTypeId="urn:microsoft.com/office/officeart/2005/8/layout/arrow5#1" loCatId="relationship" qsTypeId="urn:microsoft.com/office/officeart/2005/8/quickstyle/simple1" qsCatId="simple" csTypeId="urn:microsoft.com/office/officeart/2005/8/colors/accent3_3" csCatId="accent3" phldr="1"/>
      <dgm:spPr/>
      <dgm:t>
        <a:bodyPr/>
        <a:lstStyle/>
        <a:p>
          <a:endParaRPr lang="el-GR"/>
        </a:p>
      </dgm:t>
    </dgm:pt>
    <dgm:pt modelId="{F9DC17AA-B34C-4C73-93A3-0EB6ECDE32F9}">
      <dgm:prSet phldrT="[Κείμενο]" custT="1"/>
      <dgm:spPr/>
      <dgm:t>
        <a:bodyPr/>
        <a:lstStyle/>
        <a:p>
          <a:pPr algn="ctr"/>
          <a:r>
            <a:rPr lang="el-GR" sz="1600" b="1" dirty="0">
              <a:solidFill>
                <a:schemeClr val="tx2">
                  <a:lumMod val="75000"/>
                </a:schemeClr>
              </a:solidFill>
              <a:latin typeface="Times New Roman" pitchFamily="18" charset="0"/>
              <a:cs typeface="Times New Roman" pitchFamily="18" charset="0"/>
            </a:rPr>
            <a:t>Η ανάγκη να συγκομίσουμε το καλαμπόκι όσο γίνεται πιο γρήγορα, πριν τις φθινοπωρινές βροχές ώστε να αποφύγουμε με τους κίνδυνους πλαγιάσματος και άλλες απώλειες</a:t>
          </a:r>
        </a:p>
      </dgm:t>
    </dgm:pt>
    <dgm:pt modelId="{F21EDFE8-779B-4388-B5EC-BC6A9ADB7B05}" type="parTrans" cxnId="{D4F68A08-2FA7-417B-9C7B-27D15357CE27}">
      <dgm:prSet/>
      <dgm:spPr/>
      <dgm:t>
        <a:bodyPr/>
        <a:lstStyle/>
        <a:p>
          <a:endParaRPr lang="el-GR"/>
        </a:p>
      </dgm:t>
    </dgm:pt>
    <dgm:pt modelId="{8A7FF28B-591C-4454-B5BB-BCED7B7F401F}" type="sibTrans" cxnId="{D4F68A08-2FA7-417B-9C7B-27D15357CE27}">
      <dgm:prSet/>
      <dgm:spPr/>
      <dgm:t>
        <a:bodyPr/>
        <a:lstStyle/>
        <a:p>
          <a:endParaRPr lang="el-GR"/>
        </a:p>
      </dgm:t>
    </dgm:pt>
    <dgm:pt modelId="{5793979F-D8BC-4584-8A9F-84B83AB14C66}">
      <dgm:prSet custT="1"/>
      <dgm:spPr/>
      <dgm:t>
        <a:bodyPr/>
        <a:lstStyle/>
        <a:p>
          <a:r>
            <a:rPr lang="el-GR" sz="1600" b="1" dirty="0">
              <a:solidFill>
                <a:schemeClr val="tx2">
                  <a:lumMod val="75000"/>
                </a:schemeClr>
              </a:solidFill>
              <a:latin typeface="Times New Roman" pitchFamily="18" charset="0"/>
              <a:cs typeface="Times New Roman" pitchFamily="18" charset="0"/>
            </a:rPr>
            <a:t>Η προσπάθεια να συγκομίσουμε το καλαμπόκι με όσο γίνεται πιο χαμηλή υγρασία έτσι ώστε να έχουμε μείωση των εξόδων ξήρανσης</a:t>
          </a:r>
        </a:p>
      </dgm:t>
    </dgm:pt>
    <dgm:pt modelId="{77DC799F-AAFD-4755-B15E-DA526299B1EF}" type="parTrans" cxnId="{BEF08AF2-94DB-48DC-8F1B-8AAFD0996CBD}">
      <dgm:prSet/>
      <dgm:spPr/>
      <dgm:t>
        <a:bodyPr/>
        <a:lstStyle/>
        <a:p>
          <a:endParaRPr lang="el-GR"/>
        </a:p>
      </dgm:t>
    </dgm:pt>
    <dgm:pt modelId="{8F641E63-9E47-43CA-8273-30C9C26306C7}" type="sibTrans" cxnId="{BEF08AF2-94DB-48DC-8F1B-8AAFD0996CBD}">
      <dgm:prSet/>
      <dgm:spPr/>
      <dgm:t>
        <a:bodyPr/>
        <a:lstStyle/>
        <a:p>
          <a:endParaRPr lang="el-GR"/>
        </a:p>
      </dgm:t>
    </dgm:pt>
    <dgm:pt modelId="{371F88A7-2798-4303-8257-E061B52E8E33}" type="pres">
      <dgm:prSet presAssocID="{EE6CCFD7-75DD-4CF3-A4B9-AC2CE998A760}" presName="diagram" presStyleCnt="0">
        <dgm:presLayoutVars>
          <dgm:dir/>
          <dgm:resizeHandles val="exact"/>
        </dgm:presLayoutVars>
      </dgm:prSet>
      <dgm:spPr/>
      <dgm:t>
        <a:bodyPr/>
        <a:lstStyle/>
        <a:p>
          <a:endParaRPr lang="el-GR"/>
        </a:p>
      </dgm:t>
    </dgm:pt>
    <dgm:pt modelId="{C490B992-5FFE-49D0-99A1-9E18969C60E2}" type="pres">
      <dgm:prSet presAssocID="{F9DC17AA-B34C-4C73-93A3-0EB6ECDE32F9}" presName="arrow" presStyleLbl="node1" presStyleIdx="0" presStyleCnt="2" custScaleX="76386">
        <dgm:presLayoutVars>
          <dgm:bulletEnabled val="1"/>
        </dgm:presLayoutVars>
      </dgm:prSet>
      <dgm:spPr/>
      <dgm:t>
        <a:bodyPr/>
        <a:lstStyle/>
        <a:p>
          <a:endParaRPr lang="el-GR"/>
        </a:p>
      </dgm:t>
    </dgm:pt>
    <dgm:pt modelId="{91116D65-2FE3-4E9C-897A-15ACEC3CB091}" type="pres">
      <dgm:prSet presAssocID="{5793979F-D8BC-4584-8A9F-84B83AB14C66}" presName="arrow" presStyleLbl="node1" presStyleIdx="1" presStyleCnt="2" custScaleX="76386" custRadScaleRad="102303" custRadScaleInc="135">
        <dgm:presLayoutVars>
          <dgm:bulletEnabled val="1"/>
        </dgm:presLayoutVars>
      </dgm:prSet>
      <dgm:spPr/>
      <dgm:t>
        <a:bodyPr/>
        <a:lstStyle/>
        <a:p>
          <a:endParaRPr lang="el-GR"/>
        </a:p>
      </dgm:t>
    </dgm:pt>
  </dgm:ptLst>
  <dgm:cxnLst>
    <dgm:cxn modelId="{BEF08AF2-94DB-48DC-8F1B-8AAFD0996CBD}" srcId="{EE6CCFD7-75DD-4CF3-A4B9-AC2CE998A760}" destId="{5793979F-D8BC-4584-8A9F-84B83AB14C66}" srcOrd="1" destOrd="0" parTransId="{77DC799F-AAFD-4755-B15E-DA526299B1EF}" sibTransId="{8F641E63-9E47-43CA-8273-30C9C26306C7}"/>
    <dgm:cxn modelId="{F1A235CE-110F-4D8C-AE42-59A16A9A7D39}" type="presOf" srcId="{5793979F-D8BC-4584-8A9F-84B83AB14C66}" destId="{91116D65-2FE3-4E9C-897A-15ACEC3CB091}" srcOrd="0" destOrd="0" presId="urn:microsoft.com/office/officeart/2005/8/layout/arrow5#1"/>
    <dgm:cxn modelId="{12FAE306-BAE3-4B4A-89FF-67D1CE6CCBEC}" type="presOf" srcId="{F9DC17AA-B34C-4C73-93A3-0EB6ECDE32F9}" destId="{C490B992-5FFE-49D0-99A1-9E18969C60E2}" srcOrd="0" destOrd="0" presId="urn:microsoft.com/office/officeart/2005/8/layout/arrow5#1"/>
    <dgm:cxn modelId="{B24E4BD2-468C-4576-ACCA-1D1451F51842}" type="presOf" srcId="{EE6CCFD7-75DD-4CF3-A4B9-AC2CE998A760}" destId="{371F88A7-2798-4303-8257-E061B52E8E33}" srcOrd="0" destOrd="0" presId="urn:microsoft.com/office/officeart/2005/8/layout/arrow5#1"/>
    <dgm:cxn modelId="{D4F68A08-2FA7-417B-9C7B-27D15357CE27}" srcId="{EE6CCFD7-75DD-4CF3-A4B9-AC2CE998A760}" destId="{F9DC17AA-B34C-4C73-93A3-0EB6ECDE32F9}" srcOrd="0" destOrd="0" parTransId="{F21EDFE8-779B-4388-B5EC-BC6A9ADB7B05}" sibTransId="{8A7FF28B-591C-4454-B5BB-BCED7B7F401F}"/>
    <dgm:cxn modelId="{C419C8AB-AA8B-4787-9968-923AD0BB4698}" type="presParOf" srcId="{371F88A7-2798-4303-8257-E061B52E8E33}" destId="{C490B992-5FFE-49D0-99A1-9E18969C60E2}" srcOrd="0" destOrd="0" presId="urn:microsoft.com/office/officeart/2005/8/layout/arrow5#1"/>
    <dgm:cxn modelId="{22272CED-9D94-4182-971B-F573A20B3258}" type="presParOf" srcId="{371F88A7-2798-4303-8257-E061B52E8E33}" destId="{91116D65-2FE3-4E9C-897A-15ACEC3CB091}" srcOrd="1" destOrd="0" presId="urn:microsoft.com/office/officeart/2005/8/layout/arrow5#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7C638-59A1-4432-B603-849292F6D622}"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l-GR"/>
        </a:p>
      </dgm:t>
    </dgm:pt>
    <dgm:pt modelId="{C9614D1A-FEF3-4347-9B37-83802EC17429}">
      <dgm:prSet phldrT="[Κείμενο]" custT="1"/>
      <dgm:spPr/>
      <dgm:t>
        <a:bodyPr/>
        <a:lstStyle/>
        <a:p>
          <a:r>
            <a:rPr lang="el-GR" sz="3200" dirty="0">
              <a:solidFill>
                <a:schemeClr val="tx2">
                  <a:lumMod val="75000"/>
                </a:schemeClr>
              </a:solidFill>
              <a:latin typeface="Times New Roman" pitchFamily="18" charset="0"/>
              <a:cs typeface="Times New Roman" pitchFamily="18" charset="0"/>
            </a:rPr>
            <a:t>Φυσική ξήρανση</a:t>
          </a:r>
        </a:p>
      </dgm:t>
    </dgm:pt>
    <dgm:pt modelId="{DFE32E40-7C8C-4A57-A942-58B24FE33023}" type="parTrans" cxnId="{C90BD366-A219-4405-A0A8-6788115F806B}">
      <dgm:prSet/>
      <dgm:spPr/>
      <dgm:t>
        <a:bodyPr/>
        <a:lstStyle/>
        <a:p>
          <a:endParaRPr lang="el-GR"/>
        </a:p>
      </dgm:t>
    </dgm:pt>
    <dgm:pt modelId="{752E0C2D-78D6-44EF-AA45-0B67B7769139}" type="sibTrans" cxnId="{C90BD366-A219-4405-A0A8-6788115F806B}">
      <dgm:prSet/>
      <dgm:spPr/>
      <dgm:t>
        <a:bodyPr/>
        <a:lstStyle/>
        <a:p>
          <a:endParaRPr lang="el-GR"/>
        </a:p>
      </dgm:t>
    </dgm:pt>
    <dgm:pt modelId="{CA2891AF-41FE-4FF1-A778-AC7C6870D27D}">
      <dgm:prSet phldrT="[Κείμενο]" custT="1"/>
      <dgm:spPr/>
      <dgm:t>
        <a:bodyPr/>
        <a:lstStyle/>
        <a:p>
          <a:r>
            <a:rPr lang="el-GR" sz="2400" dirty="0">
              <a:solidFill>
                <a:schemeClr val="tx2">
                  <a:lumMod val="75000"/>
                </a:schemeClr>
              </a:solidFill>
              <a:latin typeface="Times New Roman" pitchFamily="18" charset="0"/>
              <a:cs typeface="Times New Roman" pitchFamily="18" charset="0"/>
            </a:rPr>
            <a:t>Μικρές ποσότητες</a:t>
          </a:r>
        </a:p>
      </dgm:t>
    </dgm:pt>
    <dgm:pt modelId="{552C45DA-5A7C-47C9-828E-765E1ED69590}" type="parTrans" cxnId="{02E7E03B-4CAD-4A7E-834A-4F893CEEB6BF}">
      <dgm:prSet/>
      <dgm:spPr/>
      <dgm:t>
        <a:bodyPr/>
        <a:lstStyle/>
        <a:p>
          <a:endParaRPr lang="el-GR"/>
        </a:p>
      </dgm:t>
    </dgm:pt>
    <dgm:pt modelId="{6093943A-C148-478B-AFF9-5485A29D80A9}" type="sibTrans" cxnId="{02E7E03B-4CAD-4A7E-834A-4F893CEEB6BF}">
      <dgm:prSet/>
      <dgm:spPr/>
      <dgm:t>
        <a:bodyPr/>
        <a:lstStyle/>
        <a:p>
          <a:endParaRPr lang="el-GR"/>
        </a:p>
      </dgm:t>
    </dgm:pt>
    <dgm:pt modelId="{B0B71893-7BB6-4DEC-AA51-C00BFB87E806}">
      <dgm:prSet phldrT="[Κείμενο]" custT="1"/>
      <dgm:spPr/>
      <dgm:t>
        <a:bodyPr/>
        <a:lstStyle/>
        <a:p>
          <a:r>
            <a:rPr lang="el-GR" sz="2400" dirty="0">
              <a:solidFill>
                <a:schemeClr val="tx2">
                  <a:lumMod val="75000"/>
                </a:schemeClr>
              </a:solidFill>
              <a:latin typeface="Times New Roman" pitchFamily="18" charset="0"/>
              <a:cs typeface="Times New Roman" pitchFamily="18" charset="0"/>
            </a:rPr>
            <a:t>Χαμηλά ποσοστά υγρασίας</a:t>
          </a:r>
        </a:p>
      </dgm:t>
    </dgm:pt>
    <dgm:pt modelId="{6ADA9BDD-160B-43E9-AF3D-3963278B1BB5}" type="parTrans" cxnId="{DA6B1C6F-16E1-454A-B1C8-1F8112077B84}">
      <dgm:prSet/>
      <dgm:spPr/>
      <dgm:t>
        <a:bodyPr/>
        <a:lstStyle/>
        <a:p>
          <a:endParaRPr lang="el-GR"/>
        </a:p>
      </dgm:t>
    </dgm:pt>
    <dgm:pt modelId="{4318D0D7-3567-40EA-8862-FEAD0E545C62}" type="sibTrans" cxnId="{DA6B1C6F-16E1-454A-B1C8-1F8112077B84}">
      <dgm:prSet/>
      <dgm:spPr/>
      <dgm:t>
        <a:bodyPr/>
        <a:lstStyle/>
        <a:p>
          <a:endParaRPr lang="el-GR"/>
        </a:p>
      </dgm:t>
    </dgm:pt>
    <dgm:pt modelId="{317DA183-B7E2-4DB9-B73E-A17329F22A4D}">
      <dgm:prSet phldrT="[Κείμενο]" custT="1"/>
      <dgm:spPr/>
      <dgm:t>
        <a:bodyPr/>
        <a:lstStyle/>
        <a:p>
          <a:r>
            <a:rPr lang="el-GR" sz="3200" dirty="0">
              <a:solidFill>
                <a:schemeClr val="tx2">
                  <a:lumMod val="75000"/>
                </a:schemeClr>
              </a:solidFill>
              <a:latin typeface="Times New Roman" pitchFamily="18" charset="0"/>
              <a:cs typeface="Times New Roman" pitchFamily="18" charset="0"/>
            </a:rPr>
            <a:t>Τεχνητή ξήρανση</a:t>
          </a:r>
        </a:p>
      </dgm:t>
    </dgm:pt>
    <dgm:pt modelId="{6E987246-A1E1-41E1-893E-F9851661E2EE}" type="parTrans" cxnId="{18A04663-A957-46CD-8637-BC6C04830D9E}">
      <dgm:prSet/>
      <dgm:spPr/>
      <dgm:t>
        <a:bodyPr/>
        <a:lstStyle/>
        <a:p>
          <a:endParaRPr lang="el-GR"/>
        </a:p>
      </dgm:t>
    </dgm:pt>
    <dgm:pt modelId="{B027F4E9-FFE0-4438-8994-2FE073E2B29F}" type="sibTrans" cxnId="{18A04663-A957-46CD-8637-BC6C04830D9E}">
      <dgm:prSet/>
      <dgm:spPr/>
      <dgm:t>
        <a:bodyPr/>
        <a:lstStyle/>
        <a:p>
          <a:endParaRPr lang="el-GR"/>
        </a:p>
      </dgm:t>
    </dgm:pt>
    <dgm:pt modelId="{76BFFC48-167C-4B71-B001-0A732F30C1EF}">
      <dgm:prSet phldrT="[Κείμενο]" custT="1"/>
      <dgm:spPr/>
      <dgm:t>
        <a:bodyPr/>
        <a:lstStyle/>
        <a:p>
          <a:r>
            <a:rPr lang="el-GR" sz="1600" dirty="0">
              <a:solidFill>
                <a:schemeClr val="tx2">
                  <a:lumMod val="75000"/>
                </a:schemeClr>
              </a:solidFill>
              <a:latin typeface="Times New Roman" pitchFamily="18" charset="0"/>
              <a:cs typeface="Times New Roman" pitchFamily="18" charset="0"/>
            </a:rPr>
            <a:t>Υγρασία &lt; 20-22% : ρεύμα μη θερμαινόμενου αέρα, αργός ρυθμός ξήρανσης, χαμηλό κόστος</a:t>
          </a:r>
        </a:p>
      </dgm:t>
    </dgm:pt>
    <dgm:pt modelId="{CDDDEEAA-D576-4C5D-A414-7892AF9EFB51}" type="parTrans" cxnId="{06B5EFF7-6DFC-4F3A-BA36-EFC15025356C}">
      <dgm:prSet/>
      <dgm:spPr/>
      <dgm:t>
        <a:bodyPr/>
        <a:lstStyle/>
        <a:p>
          <a:endParaRPr lang="el-GR"/>
        </a:p>
      </dgm:t>
    </dgm:pt>
    <dgm:pt modelId="{3E8445C3-117C-4549-9A68-DE1171A1A569}" type="sibTrans" cxnId="{06B5EFF7-6DFC-4F3A-BA36-EFC15025356C}">
      <dgm:prSet/>
      <dgm:spPr/>
      <dgm:t>
        <a:bodyPr/>
        <a:lstStyle/>
        <a:p>
          <a:endParaRPr lang="el-GR"/>
        </a:p>
      </dgm:t>
    </dgm:pt>
    <dgm:pt modelId="{39E2B520-64B5-45A4-8A70-DB00E201D2F3}">
      <dgm:prSet phldrT="[Κείμενο]" custT="1"/>
      <dgm:spPr/>
      <dgm:t>
        <a:bodyPr/>
        <a:lstStyle/>
        <a:p>
          <a:r>
            <a:rPr lang="el-GR" sz="1600" dirty="0">
              <a:solidFill>
                <a:schemeClr val="tx2">
                  <a:lumMod val="75000"/>
                </a:schemeClr>
              </a:solidFill>
              <a:latin typeface="Times New Roman" pitchFamily="18" charset="0"/>
              <a:cs typeface="Times New Roman" pitchFamily="18" charset="0"/>
            </a:rPr>
            <a:t>Υγρασία </a:t>
          </a:r>
          <a:r>
            <a:rPr lang="el-GR" sz="1600" dirty="0">
              <a:solidFill>
                <a:schemeClr val="tx2">
                  <a:lumMod val="75000"/>
                </a:schemeClr>
              </a:solidFill>
              <a:latin typeface="Times New Roman"/>
              <a:cs typeface="Times New Roman"/>
            </a:rPr>
            <a:t>&gt; 20-22% : θερμός αέρας ≤44</a:t>
          </a:r>
          <a:r>
            <a:rPr lang="en-US" sz="1600" dirty="0">
              <a:solidFill>
                <a:schemeClr val="tx2">
                  <a:lumMod val="75000"/>
                </a:schemeClr>
              </a:solidFill>
              <a:latin typeface="Times New Roman"/>
              <a:cs typeface="Times New Roman"/>
            </a:rPr>
            <a:t>ºC </a:t>
          </a:r>
          <a:r>
            <a:rPr lang="el-GR" sz="1600" dirty="0">
              <a:solidFill>
                <a:schemeClr val="tx2">
                  <a:lumMod val="75000"/>
                </a:schemeClr>
              </a:solidFill>
              <a:latin typeface="Times New Roman"/>
              <a:cs typeface="Times New Roman"/>
            </a:rPr>
            <a:t>για σπορά, ≤60</a:t>
          </a:r>
          <a:r>
            <a:rPr lang="en-US" sz="1600" dirty="0">
              <a:solidFill>
                <a:schemeClr val="tx2">
                  <a:lumMod val="75000"/>
                </a:schemeClr>
              </a:solidFill>
              <a:latin typeface="Times New Roman"/>
              <a:cs typeface="Times New Roman"/>
            </a:rPr>
            <a:t>ºC</a:t>
          </a:r>
          <a:r>
            <a:rPr lang="el-GR" sz="1600" dirty="0">
              <a:solidFill>
                <a:schemeClr val="tx2">
                  <a:lumMod val="75000"/>
                </a:schemeClr>
              </a:solidFill>
              <a:latin typeface="Times New Roman"/>
              <a:cs typeface="Times New Roman"/>
            </a:rPr>
            <a:t> για βιομηχανική χρήση, ≤95</a:t>
          </a:r>
          <a:r>
            <a:rPr lang="en-US" sz="1600" dirty="0">
              <a:solidFill>
                <a:schemeClr val="tx2">
                  <a:lumMod val="75000"/>
                </a:schemeClr>
              </a:solidFill>
              <a:latin typeface="Times New Roman"/>
              <a:cs typeface="Times New Roman"/>
            </a:rPr>
            <a:t>ºC</a:t>
          </a:r>
          <a:r>
            <a:rPr lang="el-GR" sz="1600" dirty="0">
              <a:solidFill>
                <a:schemeClr val="tx2">
                  <a:lumMod val="75000"/>
                </a:schemeClr>
              </a:solidFill>
              <a:latin typeface="Times New Roman"/>
              <a:cs typeface="Times New Roman"/>
            </a:rPr>
            <a:t> για ζωοτροφή</a:t>
          </a:r>
          <a:endParaRPr lang="el-GR" sz="1600" dirty="0">
            <a:solidFill>
              <a:schemeClr val="tx2">
                <a:lumMod val="75000"/>
              </a:schemeClr>
            </a:solidFill>
            <a:latin typeface="Times New Roman" pitchFamily="18" charset="0"/>
            <a:cs typeface="Times New Roman" pitchFamily="18" charset="0"/>
          </a:endParaRPr>
        </a:p>
      </dgm:t>
    </dgm:pt>
    <dgm:pt modelId="{D578A3A2-4BBF-4921-8CC4-58C728447BBE}" type="parTrans" cxnId="{351B7861-2732-4B21-8AE4-D99AB6B4E909}">
      <dgm:prSet/>
      <dgm:spPr/>
      <dgm:t>
        <a:bodyPr/>
        <a:lstStyle/>
        <a:p>
          <a:endParaRPr lang="el-GR"/>
        </a:p>
      </dgm:t>
    </dgm:pt>
    <dgm:pt modelId="{E072B728-AEAA-48EA-A8F8-5A009EC1C796}" type="sibTrans" cxnId="{351B7861-2732-4B21-8AE4-D99AB6B4E909}">
      <dgm:prSet/>
      <dgm:spPr/>
      <dgm:t>
        <a:bodyPr/>
        <a:lstStyle/>
        <a:p>
          <a:endParaRPr lang="el-GR"/>
        </a:p>
      </dgm:t>
    </dgm:pt>
    <dgm:pt modelId="{7C45C500-AEBA-4FB3-BBDE-378600C6D7F0}" type="pres">
      <dgm:prSet presAssocID="{A867C638-59A1-4432-B603-849292F6D622}" presName="Name0" presStyleCnt="0">
        <dgm:presLayoutVars>
          <dgm:dir/>
          <dgm:animLvl val="lvl"/>
          <dgm:resizeHandles/>
        </dgm:presLayoutVars>
      </dgm:prSet>
      <dgm:spPr/>
      <dgm:t>
        <a:bodyPr/>
        <a:lstStyle/>
        <a:p>
          <a:endParaRPr lang="el-GR"/>
        </a:p>
      </dgm:t>
    </dgm:pt>
    <dgm:pt modelId="{F09126FF-201C-4BD9-86A2-D3D3C120DE34}" type="pres">
      <dgm:prSet presAssocID="{C9614D1A-FEF3-4347-9B37-83802EC17429}" presName="linNode" presStyleCnt="0"/>
      <dgm:spPr/>
    </dgm:pt>
    <dgm:pt modelId="{B59DEE84-DB9E-4E2F-AD5E-559F10A1E77D}" type="pres">
      <dgm:prSet presAssocID="{C9614D1A-FEF3-4347-9B37-83802EC17429}" presName="parentShp" presStyleLbl="node1" presStyleIdx="0" presStyleCnt="2">
        <dgm:presLayoutVars>
          <dgm:bulletEnabled val="1"/>
        </dgm:presLayoutVars>
      </dgm:prSet>
      <dgm:spPr/>
      <dgm:t>
        <a:bodyPr/>
        <a:lstStyle/>
        <a:p>
          <a:endParaRPr lang="el-GR"/>
        </a:p>
      </dgm:t>
    </dgm:pt>
    <dgm:pt modelId="{FCAC4E99-45FA-4DAF-92C8-380A37B9DA5F}" type="pres">
      <dgm:prSet presAssocID="{C9614D1A-FEF3-4347-9B37-83802EC17429}" presName="childShp" presStyleLbl="bgAccFollowNode1" presStyleIdx="0" presStyleCnt="2" custScaleY="55027">
        <dgm:presLayoutVars>
          <dgm:bulletEnabled val="1"/>
        </dgm:presLayoutVars>
      </dgm:prSet>
      <dgm:spPr/>
      <dgm:t>
        <a:bodyPr/>
        <a:lstStyle/>
        <a:p>
          <a:endParaRPr lang="el-GR"/>
        </a:p>
      </dgm:t>
    </dgm:pt>
    <dgm:pt modelId="{61624C8E-E517-4C9F-A377-037CE39FAD9B}" type="pres">
      <dgm:prSet presAssocID="{752E0C2D-78D6-44EF-AA45-0B67B7769139}" presName="spacing" presStyleCnt="0"/>
      <dgm:spPr/>
    </dgm:pt>
    <dgm:pt modelId="{C32FA538-4B26-4E9E-9801-C69F0C57FCD1}" type="pres">
      <dgm:prSet presAssocID="{317DA183-B7E2-4DB9-B73E-A17329F22A4D}" presName="linNode" presStyleCnt="0"/>
      <dgm:spPr/>
    </dgm:pt>
    <dgm:pt modelId="{FFF03984-9622-4073-B436-9EDA74B741C6}" type="pres">
      <dgm:prSet presAssocID="{317DA183-B7E2-4DB9-B73E-A17329F22A4D}" presName="parentShp" presStyleLbl="node1" presStyleIdx="1" presStyleCnt="2">
        <dgm:presLayoutVars>
          <dgm:bulletEnabled val="1"/>
        </dgm:presLayoutVars>
      </dgm:prSet>
      <dgm:spPr/>
      <dgm:t>
        <a:bodyPr/>
        <a:lstStyle/>
        <a:p>
          <a:endParaRPr lang="el-GR"/>
        </a:p>
      </dgm:t>
    </dgm:pt>
    <dgm:pt modelId="{F5EB688B-0461-4CF9-AA17-4BAB4EBBA8C3}" type="pres">
      <dgm:prSet presAssocID="{317DA183-B7E2-4DB9-B73E-A17329F22A4D}" presName="childShp" presStyleLbl="bgAccFollowNode1" presStyleIdx="1" presStyleCnt="2">
        <dgm:presLayoutVars>
          <dgm:bulletEnabled val="1"/>
        </dgm:presLayoutVars>
      </dgm:prSet>
      <dgm:spPr/>
      <dgm:t>
        <a:bodyPr/>
        <a:lstStyle/>
        <a:p>
          <a:endParaRPr lang="el-GR"/>
        </a:p>
      </dgm:t>
    </dgm:pt>
  </dgm:ptLst>
  <dgm:cxnLst>
    <dgm:cxn modelId="{81E3FB03-DB5D-4A06-A39B-A99729B4C49A}" type="presOf" srcId="{76BFFC48-167C-4B71-B001-0A732F30C1EF}" destId="{F5EB688B-0461-4CF9-AA17-4BAB4EBBA8C3}" srcOrd="0" destOrd="0" presId="urn:microsoft.com/office/officeart/2005/8/layout/vList6"/>
    <dgm:cxn modelId="{06B5EFF7-6DFC-4F3A-BA36-EFC15025356C}" srcId="{317DA183-B7E2-4DB9-B73E-A17329F22A4D}" destId="{76BFFC48-167C-4B71-B001-0A732F30C1EF}" srcOrd="0" destOrd="0" parTransId="{CDDDEEAA-D576-4C5D-A414-7892AF9EFB51}" sibTransId="{3E8445C3-117C-4549-9A68-DE1171A1A569}"/>
    <dgm:cxn modelId="{C90BD366-A219-4405-A0A8-6788115F806B}" srcId="{A867C638-59A1-4432-B603-849292F6D622}" destId="{C9614D1A-FEF3-4347-9B37-83802EC17429}" srcOrd="0" destOrd="0" parTransId="{DFE32E40-7C8C-4A57-A942-58B24FE33023}" sibTransId="{752E0C2D-78D6-44EF-AA45-0B67B7769139}"/>
    <dgm:cxn modelId="{F0F39FA0-CC8B-44AA-BD2D-58AEE2213480}" type="presOf" srcId="{CA2891AF-41FE-4FF1-A778-AC7C6870D27D}" destId="{FCAC4E99-45FA-4DAF-92C8-380A37B9DA5F}" srcOrd="0" destOrd="0" presId="urn:microsoft.com/office/officeart/2005/8/layout/vList6"/>
    <dgm:cxn modelId="{DA6B1C6F-16E1-454A-B1C8-1F8112077B84}" srcId="{C9614D1A-FEF3-4347-9B37-83802EC17429}" destId="{B0B71893-7BB6-4DEC-AA51-C00BFB87E806}" srcOrd="1" destOrd="0" parTransId="{6ADA9BDD-160B-43E9-AF3D-3963278B1BB5}" sibTransId="{4318D0D7-3567-40EA-8862-FEAD0E545C62}"/>
    <dgm:cxn modelId="{18A04663-A957-46CD-8637-BC6C04830D9E}" srcId="{A867C638-59A1-4432-B603-849292F6D622}" destId="{317DA183-B7E2-4DB9-B73E-A17329F22A4D}" srcOrd="1" destOrd="0" parTransId="{6E987246-A1E1-41E1-893E-F9851661E2EE}" sibTransId="{B027F4E9-FFE0-4438-8994-2FE073E2B29F}"/>
    <dgm:cxn modelId="{C1F8F450-260C-4BA9-8856-52CA969D6C13}" type="presOf" srcId="{39E2B520-64B5-45A4-8A70-DB00E201D2F3}" destId="{F5EB688B-0461-4CF9-AA17-4BAB4EBBA8C3}" srcOrd="0" destOrd="1" presId="urn:microsoft.com/office/officeart/2005/8/layout/vList6"/>
    <dgm:cxn modelId="{F950B388-7BF4-46EB-B4BC-5603EA81AA6B}" type="presOf" srcId="{B0B71893-7BB6-4DEC-AA51-C00BFB87E806}" destId="{FCAC4E99-45FA-4DAF-92C8-380A37B9DA5F}" srcOrd="0" destOrd="1" presId="urn:microsoft.com/office/officeart/2005/8/layout/vList6"/>
    <dgm:cxn modelId="{4C64ECDE-6FF9-406F-84BA-E306F91FBE82}" type="presOf" srcId="{C9614D1A-FEF3-4347-9B37-83802EC17429}" destId="{B59DEE84-DB9E-4E2F-AD5E-559F10A1E77D}" srcOrd="0" destOrd="0" presId="urn:microsoft.com/office/officeart/2005/8/layout/vList6"/>
    <dgm:cxn modelId="{02E7E03B-4CAD-4A7E-834A-4F893CEEB6BF}" srcId="{C9614D1A-FEF3-4347-9B37-83802EC17429}" destId="{CA2891AF-41FE-4FF1-A778-AC7C6870D27D}" srcOrd="0" destOrd="0" parTransId="{552C45DA-5A7C-47C9-828E-765E1ED69590}" sibTransId="{6093943A-C148-478B-AFF9-5485A29D80A9}"/>
    <dgm:cxn modelId="{351B7861-2732-4B21-8AE4-D99AB6B4E909}" srcId="{317DA183-B7E2-4DB9-B73E-A17329F22A4D}" destId="{39E2B520-64B5-45A4-8A70-DB00E201D2F3}" srcOrd="1" destOrd="0" parTransId="{D578A3A2-4BBF-4921-8CC4-58C728447BBE}" sibTransId="{E072B728-AEAA-48EA-A8F8-5A009EC1C796}"/>
    <dgm:cxn modelId="{9A4E3DA6-3AF5-4F47-B0C5-88B96E0D9505}" type="presOf" srcId="{A867C638-59A1-4432-B603-849292F6D622}" destId="{7C45C500-AEBA-4FB3-BBDE-378600C6D7F0}" srcOrd="0" destOrd="0" presId="urn:microsoft.com/office/officeart/2005/8/layout/vList6"/>
    <dgm:cxn modelId="{AC3EEC34-71CE-4A18-88DB-97EFD23C187E}" type="presOf" srcId="{317DA183-B7E2-4DB9-B73E-A17329F22A4D}" destId="{FFF03984-9622-4073-B436-9EDA74B741C6}" srcOrd="0" destOrd="0" presId="urn:microsoft.com/office/officeart/2005/8/layout/vList6"/>
    <dgm:cxn modelId="{ADE60799-707E-4D37-B43C-FBC91FAFBD4D}" type="presParOf" srcId="{7C45C500-AEBA-4FB3-BBDE-378600C6D7F0}" destId="{F09126FF-201C-4BD9-86A2-D3D3C120DE34}" srcOrd="0" destOrd="0" presId="urn:microsoft.com/office/officeart/2005/8/layout/vList6"/>
    <dgm:cxn modelId="{810B4F71-F954-4218-8C5F-275762B1ACC0}" type="presParOf" srcId="{F09126FF-201C-4BD9-86A2-D3D3C120DE34}" destId="{B59DEE84-DB9E-4E2F-AD5E-559F10A1E77D}" srcOrd="0" destOrd="0" presId="urn:microsoft.com/office/officeart/2005/8/layout/vList6"/>
    <dgm:cxn modelId="{F6B8B7D8-1A52-4716-A447-6D073178B35F}" type="presParOf" srcId="{F09126FF-201C-4BD9-86A2-D3D3C120DE34}" destId="{FCAC4E99-45FA-4DAF-92C8-380A37B9DA5F}" srcOrd="1" destOrd="0" presId="urn:microsoft.com/office/officeart/2005/8/layout/vList6"/>
    <dgm:cxn modelId="{943F9A7E-A307-478D-B011-F5F594E9F1E6}" type="presParOf" srcId="{7C45C500-AEBA-4FB3-BBDE-378600C6D7F0}" destId="{61624C8E-E517-4C9F-A377-037CE39FAD9B}" srcOrd="1" destOrd="0" presId="urn:microsoft.com/office/officeart/2005/8/layout/vList6"/>
    <dgm:cxn modelId="{59246717-BDCD-49C9-B5C0-B35EEA922D41}" type="presParOf" srcId="{7C45C500-AEBA-4FB3-BBDE-378600C6D7F0}" destId="{C32FA538-4B26-4E9E-9801-C69F0C57FCD1}" srcOrd="2" destOrd="0" presId="urn:microsoft.com/office/officeart/2005/8/layout/vList6"/>
    <dgm:cxn modelId="{13914CEB-20F1-48EF-9311-5979204B5076}" type="presParOf" srcId="{C32FA538-4B26-4E9E-9801-C69F0C57FCD1}" destId="{FFF03984-9622-4073-B436-9EDA74B741C6}" srcOrd="0" destOrd="0" presId="urn:microsoft.com/office/officeart/2005/8/layout/vList6"/>
    <dgm:cxn modelId="{7973664B-DB65-4BE3-8FDF-826597095F6E}" type="presParOf" srcId="{C32FA538-4B26-4E9E-9801-C69F0C57FCD1}" destId="{F5EB688B-0461-4CF9-AA17-4BAB4EBBA8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D9D34-4990-482C-8C3B-7434E652266E}" type="doc">
      <dgm:prSet loTypeId="urn:microsoft.com/office/officeart/2005/8/layout/radial1#1" loCatId="cycle" qsTypeId="urn:microsoft.com/office/officeart/2005/8/quickstyle/simple1" qsCatId="simple" csTypeId="urn:microsoft.com/office/officeart/2005/8/colors/accent3_1" csCatId="accent3" phldr="1"/>
      <dgm:spPr/>
      <dgm:t>
        <a:bodyPr/>
        <a:lstStyle/>
        <a:p>
          <a:endParaRPr lang="el-GR"/>
        </a:p>
      </dgm:t>
    </dgm:pt>
    <dgm:pt modelId="{DEF93BFA-351A-4883-B29A-8C13ADF4EB80}">
      <dgm:prSet phldrT="[Κείμενο]" custT="1"/>
      <dgm:spPr/>
      <dgm:t>
        <a:bodyPr/>
        <a:lstStyle/>
        <a:p>
          <a:r>
            <a:rPr lang="el-GR" sz="2000" b="1" dirty="0">
              <a:solidFill>
                <a:schemeClr val="tx2">
                  <a:lumMod val="75000"/>
                </a:schemeClr>
              </a:solidFill>
              <a:latin typeface="Times New Roman" pitchFamily="18" charset="0"/>
              <a:cs typeface="Times New Roman" pitchFamily="18" charset="0"/>
            </a:rPr>
            <a:t>Ξηραντήρια</a:t>
          </a:r>
        </a:p>
      </dgm:t>
    </dgm:pt>
    <dgm:pt modelId="{95871DA2-F31B-4AB5-8EC6-32E352D2CFE2}" type="parTrans" cxnId="{E2A32744-7E83-4641-895C-106E78F07F87}">
      <dgm:prSet/>
      <dgm:spPr/>
      <dgm:t>
        <a:bodyPr/>
        <a:lstStyle/>
        <a:p>
          <a:endParaRPr lang="el-GR"/>
        </a:p>
      </dgm:t>
    </dgm:pt>
    <dgm:pt modelId="{693336E5-1BF3-49E1-818F-411C47DE4460}" type="sibTrans" cxnId="{E2A32744-7E83-4641-895C-106E78F07F87}">
      <dgm:prSet/>
      <dgm:spPr/>
      <dgm:t>
        <a:bodyPr/>
        <a:lstStyle/>
        <a:p>
          <a:endParaRPr lang="el-GR"/>
        </a:p>
      </dgm:t>
    </dgm:pt>
    <dgm:pt modelId="{88FC0F5B-9B5D-4BEB-8709-E2BD48C73088}">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Κινητά</a:t>
          </a:r>
        </a:p>
        <a:p>
          <a:r>
            <a:rPr lang="el-GR" sz="1600" b="1" dirty="0">
              <a:solidFill>
                <a:schemeClr val="tx2">
                  <a:lumMod val="75000"/>
                </a:schemeClr>
              </a:solidFill>
              <a:latin typeface="Times New Roman" pitchFamily="18" charset="0"/>
              <a:cs typeface="Times New Roman" pitchFamily="18" charset="0"/>
            </a:rPr>
            <a:t>ή</a:t>
          </a:r>
        </a:p>
        <a:p>
          <a:r>
            <a:rPr lang="el-GR" sz="1600" b="1" dirty="0">
              <a:solidFill>
                <a:schemeClr val="tx2">
                  <a:lumMod val="75000"/>
                </a:schemeClr>
              </a:solidFill>
              <a:latin typeface="Times New Roman" pitchFamily="18" charset="0"/>
              <a:cs typeface="Times New Roman" pitchFamily="18" charset="0"/>
            </a:rPr>
            <a:t>Σταθερά</a:t>
          </a:r>
        </a:p>
      </dgm:t>
    </dgm:pt>
    <dgm:pt modelId="{EE65B941-C02F-4DB7-965E-8DF354B0CBA2}" type="parTrans" cxnId="{6DCCCF14-C141-41D8-8294-61D501788CC6}">
      <dgm:prSet/>
      <dgm:spPr/>
      <dgm:t>
        <a:bodyPr/>
        <a:lstStyle/>
        <a:p>
          <a:endParaRPr lang="el-GR"/>
        </a:p>
      </dgm:t>
    </dgm:pt>
    <dgm:pt modelId="{0C5009B2-BB60-4866-A787-9B32BC893960}" type="sibTrans" cxnId="{6DCCCF14-C141-41D8-8294-61D501788CC6}">
      <dgm:prSet/>
      <dgm:spPr/>
      <dgm:t>
        <a:bodyPr/>
        <a:lstStyle/>
        <a:p>
          <a:endParaRPr lang="el-GR"/>
        </a:p>
      </dgm:t>
    </dgm:pt>
    <dgm:pt modelId="{F3BA650E-9171-46C1-B43E-9A7305F13F79}">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Οριζόντια</a:t>
          </a:r>
        </a:p>
        <a:p>
          <a:r>
            <a:rPr lang="el-GR" sz="1600" b="1" dirty="0">
              <a:solidFill>
                <a:schemeClr val="tx2">
                  <a:lumMod val="75000"/>
                </a:schemeClr>
              </a:solidFill>
              <a:latin typeface="Times New Roman" pitchFamily="18" charset="0"/>
              <a:cs typeface="Times New Roman" pitchFamily="18" charset="0"/>
            </a:rPr>
            <a:t>ή</a:t>
          </a:r>
        </a:p>
        <a:p>
          <a:r>
            <a:rPr lang="el-GR" sz="1600" b="1" dirty="0">
              <a:solidFill>
                <a:schemeClr val="tx2">
                  <a:lumMod val="75000"/>
                </a:schemeClr>
              </a:solidFill>
              <a:latin typeface="Times New Roman" pitchFamily="18" charset="0"/>
              <a:cs typeface="Times New Roman" pitchFamily="18" charset="0"/>
            </a:rPr>
            <a:t>Κατακόρυφα</a:t>
          </a:r>
        </a:p>
      </dgm:t>
    </dgm:pt>
    <dgm:pt modelId="{E1C5D82F-2DF0-4337-B98C-9423CCEA6D86}" type="parTrans" cxnId="{6508D00F-B0B4-47B0-99F2-75D0CC1ABCDB}">
      <dgm:prSet/>
      <dgm:spPr/>
      <dgm:t>
        <a:bodyPr/>
        <a:lstStyle/>
        <a:p>
          <a:endParaRPr lang="el-GR"/>
        </a:p>
      </dgm:t>
    </dgm:pt>
    <dgm:pt modelId="{8C5469C2-BE58-41AB-9B21-46AE872AB683}" type="sibTrans" cxnId="{6508D00F-B0B4-47B0-99F2-75D0CC1ABCDB}">
      <dgm:prSet/>
      <dgm:spPr/>
      <dgm:t>
        <a:bodyPr/>
        <a:lstStyle/>
        <a:p>
          <a:endParaRPr lang="el-GR"/>
        </a:p>
      </dgm:t>
    </dgm:pt>
    <dgm:pt modelId="{CE02B267-F6AE-4148-A8D1-612503F07B52}">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Συνεχούς λειτουργίας</a:t>
          </a:r>
        </a:p>
        <a:p>
          <a:r>
            <a:rPr lang="el-GR" sz="1600" b="1" dirty="0">
              <a:solidFill>
                <a:schemeClr val="tx2">
                  <a:lumMod val="75000"/>
                </a:schemeClr>
              </a:solidFill>
              <a:latin typeface="Times New Roman" pitchFamily="18" charset="0"/>
              <a:cs typeface="Times New Roman" pitchFamily="18" charset="0"/>
            </a:rPr>
            <a:t>ή</a:t>
          </a:r>
        </a:p>
        <a:p>
          <a:r>
            <a:rPr lang="el-GR" sz="1600" b="1" dirty="0">
              <a:solidFill>
                <a:schemeClr val="tx2">
                  <a:lumMod val="75000"/>
                </a:schemeClr>
              </a:solidFill>
              <a:latin typeface="Times New Roman" pitchFamily="18" charset="0"/>
              <a:cs typeface="Times New Roman" pitchFamily="18" charset="0"/>
            </a:rPr>
            <a:t>Ασυνεχούς λειτουργίας</a:t>
          </a:r>
        </a:p>
        <a:p>
          <a:endParaRPr lang="el-GR" sz="1000" dirty="0"/>
        </a:p>
      </dgm:t>
    </dgm:pt>
    <dgm:pt modelId="{CF44D526-57B6-4291-8597-0C28453754D9}" type="parTrans" cxnId="{95001D2A-0BE4-456D-B0C4-41F42B1378D4}">
      <dgm:prSet/>
      <dgm:spPr/>
      <dgm:t>
        <a:bodyPr/>
        <a:lstStyle/>
        <a:p>
          <a:endParaRPr lang="el-GR"/>
        </a:p>
      </dgm:t>
    </dgm:pt>
    <dgm:pt modelId="{1C49B48D-B84F-49E5-B4E0-F5D9D91E09AF}" type="sibTrans" cxnId="{95001D2A-0BE4-456D-B0C4-41F42B1378D4}">
      <dgm:prSet/>
      <dgm:spPr/>
      <dgm:t>
        <a:bodyPr/>
        <a:lstStyle/>
        <a:p>
          <a:endParaRPr lang="el-GR"/>
        </a:p>
      </dgm:t>
    </dgm:pt>
    <dgm:pt modelId="{8A091817-AE2A-410A-A2C2-4BD9944F8457}" type="pres">
      <dgm:prSet presAssocID="{821D9D34-4990-482C-8C3B-7434E652266E}" presName="cycle" presStyleCnt="0">
        <dgm:presLayoutVars>
          <dgm:chMax val="1"/>
          <dgm:dir/>
          <dgm:animLvl val="ctr"/>
          <dgm:resizeHandles val="exact"/>
        </dgm:presLayoutVars>
      </dgm:prSet>
      <dgm:spPr/>
      <dgm:t>
        <a:bodyPr/>
        <a:lstStyle/>
        <a:p>
          <a:endParaRPr lang="el-GR"/>
        </a:p>
      </dgm:t>
    </dgm:pt>
    <dgm:pt modelId="{4773B19C-3B9A-443B-A98B-F04F4607F4B1}" type="pres">
      <dgm:prSet presAssocID="{DEF93BFA-351A-4883-B29A-8C13ADF4EB80}" presName="centerShape" presStyleLbl="node0" presStyleIdx="0" presStyleCnt="1" custScaleX="132016" custScaleY="135434"/>
      <dgm:spPr/>
      <dgm:t>
        <a:bodyPr/>
        <a:lstStyle/>
        <a:p>
          <a:endParaRPr lang="el-GR"/>
        </a:p>
      </dgm:t>
    </dgm:pt>
    <dgm:pt modelId="{CEF2CEA9-5B06-4499-A42C-5360C608C618}" type="pres">
      <dgm:prSet presAssocID="{EE65B941-C02F-4DB7-965E-8DF354B0CBA2}" presName="Name9" presStyleLbl="parChTrans1D2" presStyleIdx="0" presStyleCnt="3"/>
      <dgm:spPr/>
      <dgm:t>
        <a:bodyPr/>
        <a:lstStyle/>
        <a:p>
          <a:endParaRPr lang="el-GR"/>
        </a:p>
      </dgm:t>
    </dgm:pt>
    <dgm:pt modelId="{48C558D0-B319-4A90-A37D-3F76D216028D}" type="pres">
      <dgm:prSet presAssocID="{EE65B941-C02F-4DB7-965E-8DF354B0CBA2}" presName="connTx" presStyleLbl="parChTrans1D2" presStyleIdx="0" presStyleCnt="3"/>
      <dgm:spPr/>
      <dgm:t>
        <a:bodyPr/>
        <a:lstStyle/>
        <a:p>
          <a:endParaRPr lang="el-GR"/>
        </a:p>
      </dgm:t>
    </dgm:pt>
    <dgm:pt modelId="{290A4482-7BAA-47BD-8597-6A06CB1C4258}" type="pres">
      <dgm:prSet presAssocID="{88FC0F5B-9B5D-4BEB-8709-E2BD48C73088}" presName="node" presStyleLbl="node1" presStyleIdx="0" presStyleCnt="3">
        <dgm:presLayoutVars>
          <dgm:bulletEnabled val="1"/>
        </dgm:presLayoutVars>
      </dgm:prSet>
      <dgm:spPr/>
      <dgm:t>
        <a:bodyPr/>
        <a:lstStyle/>
        <a:p>
          <a:endParaRPr lang="el-GR"/>
        </a:p>
      </dgm:t>
    </dgm:pt>
    <dgm:pt modelId="{DE7048CF-20C4-4876-BE21-723CC41CCC5B}" type="pres">
      <dgm:prSet presAssocID="{E1C5D82F-2DF0-4337-B98C-9423CCEA6D86}" presName="Name9" presStyleLbl="parChTrans1D2" presStyleIdx="1" presStyleCnt="3"/>
      <dgm:spPr/>
      <dgm:t>
        <a:bodyPr/>
        <a:lstStyle/>
        <a:p>
          <a:endParaRPr lang="el-GR"/>
        </a:p>
      </dgm:t>
    </dgm:pt>
    <dgm:pt modelId="{0AC0CD2A-2F5C-410A-97DA-97E109FD4543}" type="pres">
      <dgm:prSet presAssocID="{E1C5D82F-2DF0-4337-B98C-9423CCEA6D86}" presName="connTx" presStyleLbl="parChTrans1D2" presStyleIdx="1" presStyleCnt="3"/>
      <dgm:spPr/>
      <dgm:t>
        <a:bodyPr/>
        <a:lstStyle/>
        <a:p>
          <a:endParaRPr lang="el-GR"/>
        </a:p>
      </dgm:t>
    </dgm:pt>
    <dgm:pt modelId="{9C6E4334-0DFB-45F5-A40B-F36BA8E526F6}" type="pres">
      <dgm:prSet presAssocID="{F3BA650E-9171-46C1-B43E-9A7305F13F79}" presName="node" presStyleLbl="node1" presStyleIdx="1" presStyleCnt="3" custScaleX="123479" custScaleY="125741" custRadScaleRad="120157" custRadScaleInc="0">
        <dgm:presLayoutVars>
          <dgm:bulletEnabled val="1"/>
        </dgm:presLayoutVars>
      </dgm:prSet>
      <dgm:spPr/>
      <dgm:t>
        <a:bodyPr/>
        <a:lstStyle/>
        <a:p>
          <a:endParaRPr lang="el-GR"/>
        </a:p>
      </dgm:t>
    </dgm:pt>
    <dgm:pt modelId="{53DF3162-B414-4FDA-92A4-339E5058D185}" type="pres">
      <dgm:prSet presAssocID="{CF44D526-57B6-4291-8597-0C28453754D9}" presName="Name9" presStyleLbl="parChTrans1D2" presStyleIdx="2" presStyleCnt="3"/>
      <dgm:spPr/>
      <dgm:t>
        <a:bodyPr/>
        <a:lstStyle/>
        <a:p>
          <a:endParaRPr lang="el-GR"/>
        </a:p>
      </dgm:t>
    </dgm:pt>
    <dgm:pt modelId="{B5C66061-5E3B-4B6B-B2D0-125D1B332DFB}" type="pres">
      <dgm:prSet presAssocID="{CF44D526-57B6-4291-8597-0C28453754D9}" presName="connTx" presStyleLbl="parChTrans1D2" presStyleIdx="2" presStyleCnt="3"/>
      <dgm:spPr/>
      <dgm:t>
        <a:bodyPr/>
        <a:lstStyle/>
        <a:p>
          <a:endParaRPr lang="el-GR"/>
        </a:p>
      </dgm:t>
    </dgm:pt>
    <dgm:pt modelId="{CC510CA4-AC4A-43B6-8D69-25148F699BBC}" type="pres">
      <dgm:prSet presAssocID="{CE02B267-F6AE-4148-A8D1-612503F07B52}" presName="node" presStyleLbl="node1" presStyleIdx="2" presStyleCnt="3" custScaleX="135769" custScaleY="130622" custRadScaleRad="124065" custRadScaleInc="0">
        <dgm:presLayoutVars>
          <dgm:bulletEnabled val="1"/>
        </dgm:presLayoutVars>
      </dgm:prSet>
      <dgm:spPr/>
      <dgm:t>
        <a:bodyPr/>
        <a:lstStyle/>
        <a:p>
          <a:endParaRPr lang="el-GR"/>
        </a:p>
      </dgm:t>
    </dgm:pt>
  </dgm:ptLst>
  <dgm:cxnLst>
    <dgm:cxn modelId="{48790514-3097-4E47-B23A-C6AF6A76D52C}" type="presOf" srcId="{CF44D526-57B6-4291-8597-0C28453754D9}" destId="{B5C66061-5E3B-4B6B-B2D0-125D1B332DFB}" srcOrd="1" destOrd="0" presId="urn:microsoft.com/office/officeart/2005/8/layout/radial1#1"/>
    <dgm:cxn modelId="{406DD11C-1E34-4A3D-AA76-341CCF9C3752}" type="presOf" srcId="{E1C5D82F-2DF0-4337-B98C-9423CCEA6D86}" destId="{DE7048CF-20C4-4876-BE21-723CC41CCC5B}" srcOrd="0" destOrd="0" presId="urn:microsoft.com/office/officeart/2005/8/layout/radial1#1"/>
    <dgm:cxn modelId="{F3597CA6-52CE-426C-9122-92CA4A03EAEF}" type="presOf" srcId="{CF44D526-57B6-4291-8597-0C28453754D9}" destId="{53DF3162-B414-4FDA-92A4-339E5058D185}" srcOrd="0" destOrd="0" presId="urn:microsoft.com/office/officeart/2005/8/layout/radial1#1"/>
    <dgm:cxn modelId="{BB2BF091-D63A-4324-A302-9D20E0DC70BE}" type="presOf" srcId="{88FC0F5B-9B5D-4BEB-8709-E2BD48C73088}" destId="{290A4482-7BAA-47BD-8597-6A06CB1C4258}" srcOrd="0" destOrd="0" presId="urn:microsoft.com/office/officeart/2005/8/layout/radial1#1"/>
    <dgm:cxn modelId="{9817AA42-5914-4DFF-8747-9DB5C28B4ABD}" type="presOf" srcId="{EE65B941-C02F-4DB7-965E-8DF354B0CBA2}" destId="{48C558D0-B319-4A90-A37D-3F76D216028D}" srcOrd="1" destOrd="0" presId="urn:microsoft.com/office/officeart/2005/8/layout/radial1#1"/>
    <dgm:cxn modelId="{6DCCCF14-C141-41D8-8294-61D501788CC6}" srcId="{DEF93BFA-351A-4883-B29A-8C13ADF4EB80}" destId="{88FC0F5B-9B5D-4BEB-8709-E2BD48C73088}" srcOrd="0" destOrd="0" parTransId="{EE65B941-C02F-4DB7-965E-8DF354B0CBA2}" sibTransId="{0C5009B2-BB60-4866-A787-9B32BC893960}"/>
    <dgm:cxn modelId="{6508D00F-B0B4-47B0-99F2-75D0CC1ABCDB}" srcId="{DEF93BFA-351A-4883-B29A-8C13ADF4EB80}" destId="{F3BA650E-9171-46C1-B43E-9A7305F13F79}" srcOrd="1" destOrd="0" parTransId="{E1C5D82F-2DF0-4337-B98C-9423CCEA6D86}" sibTransId="{8C5469C2-BE58-41AB-9B21-46AE872AB683}"/>
    <dgm:cxn modelId="{09434083-71E5-41AA-9667-6022E6B0FC38}" type="presOf" srcId="{EE65B941-C02F-4DB7-965E-8DF354B0CBA2}" destId="{CEF2CEA9-5B06-4499-A42C-5360C608C618}" srcOrd="0" destOrd="0" presId="urn:microsoft.com/office/officeart/2005/8/layout/radial1#1"/>
    <dgm:cxn modelId="{9928F5FD-0AA4-4B2A-9C1F-9B1326656B3C}" type="presOf" srcId="{E1C5D82F-2DF0-4337-B98C-9423CCEA6D86}" destId="{0AC0CD2A-2F5C-410A-97DA-97E109FD4543}" srcOrd="1" destOrd="0" presId="urn:microsoft.com/office/officeart/2005/8/layout/radial1#1"/>
    <dgm:cxn modelId="{92708AAA-B29D-4D97-9EE5-3D73E6D2505D}" type="presOf" srcId="{CE02B267-F6AE-4148-A8D1-612503F07B52}" destId="{CC510CA4-AC4A-43B6-8D69-25148F699BBC}" srcOrd="0" destOrd="0" presId="urn:microsoft.com/office/officeart/2005/8/layout/radial1#1"/>
    <dgm:cxn modelId="{203D048E-F7C7-4FFB-B023-46B9EF303440}" type="presOf" srcId="{821D9D34-4990-482C-8C3B-7434E652266E}" destId="{8A091817-AE2A-410A-A2C2-4BD9944F8457}" srcOrd="0" destOrd="0" presId="urn:microsoft.com/office/officeart/2005/8/layout/radial1#1"/>
    <dgm:cxn modelId="{0788E5DD-7218-4208-8348-C80199BC6E8A}" type="presOf" srcId="{F3BA650E-9171-46C1-B43E-9A7305F13F79}" destId="{9C6E4334-0DFB-45F5-A40B-F36BA8E526F6}" srcOrd="0" destOrd="0" presId="urn:microsoft.com/office/officeart/2005/8/layout/radial1#1"/>
    <dgm:cxn modelId="{E2A32744-7E83-4641-895C-106E78F07F87}" srcId="{821D9D34-4990-482C-8C3B-7434E652266E}" destId="{DEF93BFA-351A-4883-B29A-8C13ADF4EB80}" srcOrd="0" destOrd="0" parTransId="{95871DA2-F31B-4AB5-8EC6-32E352D2CFE2}" sibTransId="{693336E5-1BF3-49E1-818F-411C47DE4460}"/>
    <dgm:cxn modelId="{95001D2A-0BE4-456D-B0C4-41F42B1378D4}" srcId="{DEF93BFA-351A-4883-B29A-8C13ADF4EB80}" destId="{CE02B267-F6AE-4148-A8D1-612503F07B52}" srcOrd="2" destOrd="0" parTransId="{CF44D526-57B6-4291-8597-0C28453754D9}" sibTransId="{1C49B48D-B84F-49E5-B4E0-F5D9D91E09AF}"/>
    <dgm:cxn modelId="{263FD3D7-ABD8-42EE-8348-BB887C3E514F}" type="presOf" srcId="{DEF93BFA-351A-4883-B29A-8C13ADF4EB80}" destId="{4773B19C-3B9A-443B-A98B-F04F4607F4B1}" srcOrd="0" destOrd="0" presId="urn:microsoft.com/office/officeart/2005/8/layout/radial1#1"/>
    <dgm:cxn modelId="{E43A316A-A088-4E9E-A80E-1FD7880EA904}" type="presParOf" srcId="{8A091817-AE2A-410A-A2C2-4BD9944F8457}" destId="{4773B19C-3B9A-443B-A98B-F04F4607F4B1}" srcOrd="0" destOrd="0" presId="urn:microsoft.com/office/officeart/2005/8/layout/radial1#1"/>
    <dgm:cxn modelId="{EC8BDBAE-C00D-4095-A260-DB240D5D749E}" type="presParOf" srcId="{8A091817-AE2A-410A-A2C2-4BD9944F8457}" destId="{CEF2CEA9-5B06-4499-A42C-5360C608C618}" srcOrd="1" destOrd="0" presId="urn:microsoft.com/office/officeart/2005/8/layout/radial1#1"/>
    <dgm:cxn modelId="{A120095B-E0C1-470F-B3F0-3A03EAEE3755}" type="presParOf" srcId="{CEF2CEA9-5B06-4499-A42C-5360C608C618}" destId="{48C558D0-B319-4A90-A37D-3F76D216028D}" srcOrd="0" destOrd="0" presId="urn:microsoft.com/office/officeart/2005/8/layout/radial1#1"/>
    <dgm:cxn modelId="{796C0D6C-B611-4A1A-8095-ACA42501E0E8}" type="presParOf" srcId="{8A091817-AE2A-410A-A2C2-4BD9944F8457}" destId="{290A4482-7BAA-47BD-8597-6A06CB1C4258}" srcOrd="2" destOrd="0" presId="urn:microsoft.com/office/officeart/2005/8/layout/radial1#1"/>
    <dgm:cxn modelId="{4D397452-59D1-47DC-ADFD-D30A38B38FB0}" type="presParOf" srcId="{8A091817-AE2A-410A-A2C2-4BD9944F8457}" destId="{DE7048CF-20C4-4876-BE21-723CC41CCC5B}" srcOrd="3" destOrd="0" presId="urn:microsoft.com/office/officeart/2005/8/layout/radial1#1"/>
    <dgm:cxn modelId="{42EDCDF7-DC7D-4E58-9E8F-30F0272B14E1}" type="presParOf" srcId="{DE7048CF-20C4-4876-BE21-723CC41CCC5B}" destId="{0AC0CD2A-2F5C-410A-97DA-97E109FD4543}" srcOrd="0" destOrd="0" presId="urn:microsoft.com/office/officeart/2005/8/layout/radial1#1"/>
    <dgm:cxn modelId="{BA70A68D-1366-438D-9E6D-286F59E9327B}" type="presParOf" srcId="{8A091817-AE2A-410A-A2C2-4BD9944F8457}" destId="{9C6E4334-0DFB-45F5-A40B-F36BA8E526F6}" srcOrd="4" destOrd="0" presId="urn:microsoft.com/office/officeart/2005/8/layout/radial1#1"/>
    <dgm:cxn modelId="{9CD52C48-1A71-4D44-8D49-0C6BAC2D80CA}" type="presParOf" srcId="{8A091817-AE2A-410A-A2C2-4BD9944F8457}" destId="{53DF3162-B414-4FDA-92A4-339E5058D185}" srcOrd="5" destOrd="0" presId="urn:microsoft.com/office/officeart/2005/8/layout/radial1#1"/>
    <dgm:cxn modelId="{C8EBA661-9DC0-4825-9BBE-20DAA4D91C35}" type="presParOf" srcId="{53DF3162-B414-4FDA-92A4-339E5058D185}" destId="{B5C66061-5E3B-4B6B-B2D0-125D1B332DFB}" srcOrd="0" destOrd="0" presId="urn:microsoft.com/office/officeart/2005/8/layout/radial1#1"/>
    <dgm:cxn modelId="{AB5B1286-2D19-448B-8258-3E0C60D96BE0}" type="presParOf" srcId="{8A091817-AE2A-410A-A2C2-4BD9944F8457}" destId="{CC510CA4-AC4A-43B6-8D69-25148F699BBC}" srcOrd="6"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A8A3D-0F80-4D50-AEDF-750249D4415D}"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l-GR"/>
        </a:p>
      </dgm:t>
    </dgm:pt>
    <dgm:pt modelId="{FD784E92-C6E6-4768-94C6-AF465DDCB497}">
      <dgm:prSet phldrT="[Κείμενο]" custT="1"/>
      <dgm:spPr/>
      <dgm:t>
        <a:bodyPr/>
        <a:lstStyle/>
        <a:p>
          <a:r>
            <a:rPr lang="el-GR" sz="2400" b="1" dirty="0">
              <a:solidFill>
                <a:schemeClr val="tx2">
                  <a:lumMod val="75000"/>
                </a:schemeClr>
              </a:solidFill>
              <a:latin typeface="Times New Roman" pitchFamily="18" charset="0"/>
              <a:cs typeface="Times New Roman" pitchFamily="18" charset="0"/>
            </a:rPr>
            <a:t>Αποθήκες</a:t>
          </a:r>
        </a:p>
      </dgm:t>
    </dgm:pt>
    <dgm:pt modelId="{E576190D-B562-495D-8963-4F56D676B6F9}" type="parTrans" cxnId="{6086B92A-72B0-4A2D-AC0F-A6C232BF4CF4}">
      <dgm:prSet/>
      <dgm:spPr/>
      <dgm:t>
        <a:bodyPr/>
        <a:lstStyle/>
        <a:p>
          <a:endParaRPr lang="el-GR"/>
        </a:p>
      </dgm:t>
    </dgm:pt>
    <dgm:pt modelId="{8FC44506-032A-43DA-8ED2-73ADA2326F11}" type="sibTrans" cxnId="{6086B92A-72B0-4A2D-AC0F-A6C232BF4CF4}">
      <dgm:prSet/>
      <dgm:spPr/>
      <dgm:t>
        <a:bodyPr/>
        <a:lstStyle/>
        <a:p>
          <a:endParaRPr lang="el-GR"/>
        </a:p>
      </dgm:t>
    </dgm:pt>
    <dgm:pt modelId="{0F4A0722-0ECD-474D-9C16-EE5ED19D8259}">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Οριζόντιες</a:t>
          </a:r>
        </a:p>
      </dgm:t>
    </dgm:pt>
    <dgm:pt modelId="{B383C6C8-5DC0-495E-BC4D-3527CE83E496}" type="parTrans" cxnId="{D2DFB6DF-14D8-49F5-9FD8-E35C4919D650}">
      <dgm:prSet/>
      <dgm:spPr/>
      <dgm:t>
        <a:bodyPr/>
        <a:lstStyle/>
        <a:p>
          <a:endParaRPr lang="el-GR"/>
        </a:p>
      </dgm:t>
    </dgm:pt>
    <dgm:pt modelId="{FE51B8B6-D4E7-4FFD-8677-749FC9E9597E}" type="sibTrans" cxnId="{D2DFB6DF-14D8-49F5-9FD8-E35C4919D650}">
      <dgm:prSet/>
      <dgm:spPr/>
      <dgm:t>
        <a:bodyPr/>
        <a:lstStyle/>
        <a:p>
          <a:endParaRPr lang="el-GR"/>
        </a:p>
      </dgm:t>
    </dgm:pt>
    <dgm:pt modelId="{F0822CC2-C0EE-4EA1-A8D8-AE0C8A3CE14B}">
      <dgm:prSet phldrT="[Κείμενο]" custT="1"/>
      <dgm:spPr/>
      <dgm:t>
        <a:bodyPr/>
        <a:lstStyle/>
        <a:p>
          <a:pPr algn="l"/>
          <a:endParaRPr lang="el-GR" sz="1800" dirty="0">
            <a:latin typeface="Times New Roman" pitchFamily="18" charset="0"/>
            <a:cs typeface="Times New Roman" pitchFamily="18" charset="0"/>
          </a:endParaRPr>
        </a:p>
        <a:p>
          <a:pPr algn="l"/>
          <a:r>
            <a:rPr lang="el-GR" sz="1600" b="1" dirty="0">
              <a:solidFill>
                <a:schemeClr val="tx2">
                  <a:lumMod val="75000"/>
                </a:schemeClr>
              </a:solidFill>
              <a:latin typeface="Times New Roman" pitchFamily="18" charset="0"/>
              <a:cs typeface="Times New Roman" pitchFamily="18" charset="0"/>
            </a:rPr>
            <a:t>1.Μικρή-μέτρια χωρητικότητα</a:t>
          </a:r>
        </a:p>
        <a:p>
          <a:pPr algn="l"/>
          <a:r>
            <a:rPr lang="el-GR" sz="1600" b="1" dirty="0">
              <a:solidFill>
                <a:schemeClr val="tx2">
                  <a:lumMod val="75000"/>
                </a:schemeClr>
              </a:solidFill>
              <a:latin typeface="Times New Roman" pitchFamily="18" charset="0"/>
              <a:cs typeface="Times New Roman" pitchFamily="18" charset="0"/>
            </a:rPr>
            <a:t>2.κακή εκμετάλλευση οικοπέδου λόγω μικρού ύψους αποθήκευσης </a:t>
          </a:r>
        </a:p>
        <a:p>
          <a:pPr algn="ctr"/>
          <a:endParaRPr lang="el-GR" sz="1800" dirty="0"/>
        </a:p>
      </dgm:t>
    </dgm:pt>
    <dgm:pt modelId="{B3028302-F3FE-40EE-A21C-43DAB433CB91}" type="parTrans" cxnId="{92BF2CF8-22D8-4699-9E9D-1AAA159F64CB}">
      <dgm:prSet/>
      <dgm:spPr/>
      <dgm:t>
        <a:bodyPr/>
        <a:lstStyle/>
        <a:p>
          <a:endParaRPr lang="el-GR"/>
        </a:p>
      </dgm:t>
    </dgm:pt>
    <dgm:pt modelId="{FC4D8A50-D8CC-4994-A724-FC747D0FACC4}" type="sibTrans" cxnId="{92BF2CF8-22D8-4699-9E9D-1AAA159F64CB}">
      <dgm:prSet/>
      <dgm:spPr/>
      <dgm:t>
        <a:bodyPr/>
        <a:lstStyle/>
        <a:p>
          <a:endParaRPr lang="el-GR"/>
        </a:p>
      </dgm:t>
    </dgm:pt>
    <dgm:pt modelId="{3E2DC5F9-BBAE-422F-B438-7C461F8A9EE3}">
      <dgm:prSet phldrT="[Κείμενο]" custT="1"/>
      <dgm:spPr/>
      <dgm:t>
        <a:bodyPr/>
        <a:lstStyle/>
        <a:p>
          <a:r>
            <a:rPr lang="el-GR" sz="1600" b="1" dirty="0">
              <a:solidFill>
                <a:schemeClr val="tx2">
                  <a:lumMod val="75000"/>
                </a:schemeClr>
              </a:solidFill>
              <a:latin typeface="Times New Roman" pitchFamily="18" charset="0"/>
              <a:cs typeface="Times New Roman" pitchFamily="18" charset="0"/>
            </a:rPr>
            <a:t>Κατακόρυφες</a:t>
          </a:r>
        </a:p>
        <a:p>
          <a:r>
            <a:rPr lang="el-GR" sz="1600" b="1" dirty="0">
              <a:solidFill>
                <a:schemeClr val="tx2">
                  <a:lumMod val="75000"/>
                </a:schemeClr>
              </a:solidFill>
              <a:latin typeface="Times New Roman" pitchFamily="18" charset="0"/>
              <a:cs typeface="Times New Roman" pitchFamily="18" charset="0"/>
            </a:rPr>
            <a:t>(</a:t>
          </a:r>
          <a:r>
            <a:rPr lang="en-US" sz="1600" b="1" dirty="0">
              <a:solidFill>
                <a:schemeClr val="tx2">
                  <a:lumMod val="75000"/>
                </a:schemeClr>
              </a:solidFill>
              <a:latin typeface="Times New Roman" pitchFamily="18" charset="0"/>
              <a:cs typeface="Times New Roman" pitchFamily="18" charset="0"/>
            </a:rPr>
            <a:t>silos)</a:t>
          </a:r>
          <a:endParaRPr lang="el-GR" sz="1600" b="1" dirty="0">
            <a:solidFill>
              <a:schemeClr val="tx2">
                <a:lumMod val="75000"/>
              </a:schemeClr>
            </a:solidFill>
            <a:latin typeface="Times New Roman" pitchFamily="18" charset="0"/>
            <a:cs typeface="Times New Roman" pitchFamily="18" charset="0"/>
          </a:endParaRPr>
        </a:p>
      </dgm:t>
    </dgm:pt>
    <dgm:pt modelId="{3E7ED1E4-A86C-4DA0-90A9-A02CD17E97C2}" type="parTrans" cxnId="{98C7C792-D76B-4D01-B283-D4EABC49C0F3}">
      <dgm:prSet/>
      <dgm:spPr/>
      <dgm:t>
        <a:bodyPr/>
        <a:lstStyle/>
        <a:p>
          <a:endParaRPr lang="el-GR"/>
        </a:p>
      </dgm:t>
    </dgm:pt>
    <dgm:pt modelId="{D1C684F4-9ED5-49C6-B0CA-5D79BBFBA5FB}" type="sibTrans" cxnId="{98C7C792-D76B-4D01-B283-D4EABC49C0F3}">
      <dgm:prSet/>
      <dgm:spPr/>
      <dgm:t>
        <a:bodyPr/>
        <a:lstStyle/>
        <a:p>
          <a:endParaRPr lang="el-GR"/>
        </a:p>
      </dgm:t>
    </dgm:pt>
    <dgm:pt modelId="{89323ADB-B22E-4BFA-BD0A-37B68B02FC59}">
      <dgm:prSet phldrT="[Κείμενο]" custT="1"/>
      <dgm:spPr/>
      <dgm:t>
        <a:bodyPr/>
        <a:lstStyle/>
        <a:p>
          <a:pPr algn="l"/>
          <a:r>
            <a:rPr lang="el-GR" sz="1600" b="1" dirty="0">
              <a:solidFill>
                <a:schemeClr val="tx2">
                  <a:lumMod val="75000"/>
                </a:schemeClr>
              </a:solidFill>
              <a:latin typeface="Times New Roman" pitchFamily="18" charset="0"/>
              <a:cs typeface="Times New Roman" pitchFamily="18" charset="0"/>
            </a:rPr>
            <a:t>1.Στην ίδια επιφάνεια εδάφους δέχονται πολλαπλάσιο φορτίο</a:t>
          </a:r>
        </a:p>
        <a:p>
          <a:pPr algn="l"/>
          <a:r>
            <a:rPr lang="el-GR" sz="1600" b="1" dirty="0">
              <a:solidFill>
                <a:schemeClr val="tx2">
                  <a:lumMod val="75000"/>
                </a:schemeClr>
              </a:solidFill>
              <a:latin typeface="Times New Roman" pitchFamily="18" charset="0"/>
              <a:cs typeface="Times New Roman" pitchFamily="18" charset="0"/>
            </a:rPr>
            <a:t>2.Αυτόματα ή ημιαυτόματα συστήματα φόρτωσης</a:t>
          </a:r>
        </a:p>
        <a:p>
          <a:pPr algn="l"/>
          <a:r>
            <a:rPr lang="el-GR" sz="1600" b="1" dirty="0">
              <a:solidFill>
                <a:schemeClr val="tx2">
                  <a:lumMod val="75000"/>
                </a:schemeClr>
              </a:solidFill>
              <a:latin typeface="Times New Roman" pitchFamily="18" charset="0"/>
              <a:cs typeface="Times New Roman" pitchFamily="18" charset="0"/>
            </a:rPr>
            <a:t>3.Ενδομεταφορά</a:t>
          </a:r>
        </a:p>
        <a:p>
          <a:pPr algn="l"/>
          <a:r>
            <a:rPr lang="el-GR" sz="1600" b="1" dirty="0">
              <a:solidFill>
                <a:schemeClr val="tx2">
                  <a:lumMod val="75000"/>
                </a:schemeClr>
              </a:solidFill>
              <a:latin typeface="Times New Roman" pitchFamily="18" charset="0"/>
              <a:cs typeface="Times New Roman" pitchFamily="18" charset="0"/>
            </a:rPr>
            <a:t>4.Εκφόρτωση</a:t>
          </a:r>
        </a:p>
        <a:p>
          <a:pPr algn="l"/>
          <a:r>
            <a:rPr lang="el-GR" sz="1600" b="1" dirty="0">
              <a:solidFill>
                <a:schemeClr val="tx2">
                  <a:lumMod val="75000"/>
                </a:schemeClr>
              </a:solidFill>
              <a:latin typeface="Times New Roman" pitchFamily="18" charset="0"/>
              <a:cs typeface="Times New Roman" pitchFamily="18" charset="0"/>
            </a:rPr>
            <a:t>5.Έλεγχο και απεντόμωση του προϊόντος</a:t>
          </a:r>
          <a:r>
            <a:rPr lang="el-GR" sz="1800" b="1" dirty="0">
              <a:solidFill>
                <a:schemeClr val="tx2">
                  <a:lumMod val="75000"/>
                </a:schemeClr>
              </a:solidFill>
            </a:rPr>
            <a:t>.</a:t>
          </a:r>
          <a:endParaRPr lang="el-GR" sz="1800" b="1" dirty="0">
            <a:solidFill>
              <a:schemeClr val="tx2">
                <a:lumMod val="75000"/>
              </a:schemeClr>
            </a:solidFill>
            <a:latin typeface="Times New Roman" pitchFamily="18" charset="0"/>
            <a:cs typeface="Times New Roman" pitchFamily="18" charset="0"/>
          </a:endParaRPr>
        </a:p>
      </dgm:t>
    </dgm:pt>
    <dgm:pt modelId="{CC03DCDE-21AF-497E-8C73-000D77D65F1D}" type="parTrans" cxnId="{252DC45D-D9ED-4158-AD27-DAE5CF91951E}">
      <dgm:prSet/>
      <dgm:spPr/>
      <dgm:t>
        <a:bodyPr/>
        <a:lstStyle/>
        <a:p>
          <a:endParaRPr lang="el-GR"/>
        </a:p>
      </dgm:t>
    </dgm:pt>
    <dgm:pt modelId="{435899E5-4942-4BA8-A031-CFB23CDD7F92}" type="sibTrans" cxnId="{252DC45D-D9ED-4158-AD27-DAE5CF91951E}">
      <dgm:prSet/>
      <dgm:spPr/>
      <dgm:t>
        <a:bodyPr/>
        <a:lstStyle/>
        <a:p>
          <a:endParaRPr lang="el-GR"/>
        </a:p>
      </dgm:t>
    </dgm:pt>
    <dgm:pt modelId="{5FAF00EB-6EBF-4E31-8029-9D887464BF77}" type="pres">
      <dgm:prSet presAssocID="{8C7A8A3D-0F80-4D50-AEDF-750249D4415D}" presName="diagram" presStyleCnt="0">
        <dgm:presLayoutVars>
          <dgm:chPref val="1"/>
          <dgm:dir/>
          <dgm:animOne val="branch"/>
          <dgm:animLvl val="lvl"/>
          <dgm:resizeHandles val="exact"/>
        </dgm:presLayoutVars>
      </dgm:prSet>
      <dgm:spPr/>
      <dgm:t>
        <a:bodyPr/>
        <a:lstStyle/>
        <a:p>
          <a:endParaRPr lang="el-GR"/>
        </a:p>
      </dgm:t>
    </dgm:pt>
    <dgm:pt modelId="{CCB188EC-16D8-4329-95A6-07ED3BDB13B3}" type="pres">
      <dgm:prSet presAssocID="{FD784E92-C6E6-4768-94C6-AF465DDCB497}" presName="root1" presStyleCnt="0"/>
      <dgm:spPr/>
    </dgm:pt>
    <dgm:pt modelId="{3AA924B0-9ACD-412A-82CE-E88C33E04232}" type="pres">
      <dgm:prSet presAssocID="{FD784E92-C6E6-4768-94C6-AF465DDCB497}" presName="LevelOneTextNode" presStyleLbl="node0" presStyleIdx="0" presStyleCnt="1" custScaleX="187586" custScaleY="176808" custLinFactNeighborX="-469" custLinFactNeighborY="318">
        <dgm:presLayoutVars>
          <dgm:chPref val="3"/>
        </dgm:presLayoutVars>
      </dgm:prSet>
      <dgm:spPr/>
      <dgm:t>
        <a:bodyPr/>
        <a:lstStyle/>
        <a:p>
          <a:endParaRPr lang="el-GR"/>
        </a:p>
      </dgm:t>
    </dgm:pt>
    <dgm:pt modelId="{91E38100-0E8D-42B3-B01F-C6A1FBC4A1CE}" type="pres">
      <dgm:prSet presAssocID="{FD784E92-C6E6-4768-94C6-AF465DDCB497}" presName="level2hierChild" presStyleCnt="0"/>
      <dgm:spPr/>
    </dgm:pt>
    <dgm:pt modelId="{EC6A56DC-A34D-401E-90D3-8DD18D25983E}" type="pres">
      <dgm:prSet presAssocID="{B383C6C8-5DC0-495E-BC4D-3527CE83E496}" presName="conn2-1" presStyleLbl="parChTrans1D2" presStyleIdx="0" presStyleCnt="2"/>
      <dgm:spPr/>
      <dgm:t>
        <a:bodyPr/>
        <a:lstStyle/>
        <a:p>
          <a:endParaRPr lang="el-GR"/>
        </a:p>
      </dgm:t>
    </dgm:pt>
    <dgm:pt modelId="{ADBCA9C5-433F-4E40-A58C-29B4DD8A59A4}" type="pres">
      <dgm:prSet presAssocID="{B383C6C8-5DC0-495E-BC4D-3527CE83E496}" presName="connTx" presStyleLbl="parChTrans1D2" presStyleIdx="0" presStyleCnt="2"/>
      <dgm:spPr/>
      <dgm:t>
        <a:bodyPr/>
        <a:lstStyle/>
        <a:p>
          <a:endParaRPr lang="el-GR"/>
        </a:p>
      </dgm:t>
    </dgm:pt>
    <dgm:pt modelId="{1D0B8156-1553-4B43-BF02-2F24FF276CC2}" type="pres">
      <dgm:prSet presAssocID="{0F4A0722-0ECD-474D-9C16-EE5ED19D8259}" presName="root2" presStyleCnt="0"/>
      <dgm:spPr/>
    </dgm:pt>
    <dgm:pt modelId="{543FD51D-88EA-4107-9F5A-1608440F395C}" type="pres">
      <dgm:prSet presAssocID="{0F4A0722-0ECD-474D-9C16-EE5ED19D8259}" presName="LevelTwoTextNode" presStyleLbl="node2" presStyleIdx="0" presStyleCnt="2" custScaleX="180132" custScaleY="167033" custLinFactNeighborX="-16388" custLinFactNeighborY="-14171">
        <dgm:presLayoutVars>
          <dgm:chPref val="3"/>
        </dgm:presLayoutVars>
      </dgm:prSet>
      <dgm:spPr/>
      <dgm:t>
        <a:bodyPr/>
        <a:lstStyle/>
        <a:p>
          <a:endParaRPr lang="el-GR"/>
        </a:p>
      </dgm:t>
    </dgm:pt>
    <dgm:pt modelId="{E03315DA-0270-41FC-90BD-5101C9F2BD3F}" type="pres">
      <dgm:prSet presAssocID="{0F4A0722-0ECD-474D-9C16-EE5ED19D8259}" presName="level3hierChild" presStyleCnt="0"/>
      <dgm:spPr/>
    </dgm:pt>
    <dgm:pt modelId="{A6961CF5-78F0-49D3-B05B-B5438EA4229C}" type="pres">
      <dgm:prSet presAssocID="{B3028302-F3FE-40EE-A21C-43DAB433CB91}" presName="conn2-1" presStyleLbl="parChTrans1D3" presStyleIdx="0" presStyleCnt="2"/>
      <dgm:spPr/>
      <dgm:t>
        <a:bodyPr/>
        <a:lstStyle/>
        <a:p>
          <a:endParaRPr lang="el-GR"/>
        </a:p>
      </dgm:t>
    </dgm:pt>
    <dgm:pt modelId="{E9679A11-EA9D-4256-B9CD-FF1823DE8861}" type="pres">
      <dgm:prSet presAssocID="{B3028302-F3FE-40EE-A21C-43DAB433CB91}" presName="connTx" presStyleLbl="parChTrans1D3" presStyleIdx="0" presStyleCnt="2"/>
      <dgm:spPr/>
      <dgm:t>
        <a:bodyPr/>
        <a:lstStyle/>
        <a:p>
          <a:endParaRPr lang="el-GR"/>
        </a:p>
      </dgm:t>
    </dgm:pt>
    <dgm:pt modelId="{EB4AFA5C-DC60-4173-A180-C4E7C3C2C16B}" type="pres">
      <dgm:prSet presAssocID="{F0822CC2-C0EE-4EA1-A8D8-AE0C8A3CE14B}" presName="root2" presStyleCnt="0"/>
      <dgm:spPr/>
    </dgm:pt>
    <dgm:pt modelId="{44B36AEB-A9E2-422B-8DAE-F3176C0EF034}" type="pres">
      <dgm:prSet presAssocID="{F0822CC2-C0EE-4EA1-A8D8-AE0C8A3CE14B}" presName="LevelTwoTextNode" presStyleLbl="node3" presStyleIdx="0" presStyleCnt="2" custScaleX="340033" custScaleY="234433" custLinFactY="-5986" custLinFactNeighborX="28588" custLinFactNeighborY="-100000">
        <dgm:presLayoutVars>
          <dgm:chPref val="3"/>
        </dgm:presLayoutVars>
      </dgm:prSet>
      <dgm:spPr/>
      <dgm:t>
        <a:bodyPr/>
        <a:lstStyle/>
        <a:p>
          <a:endParaRPr lang="el-GR"/>
        </a:p>
      </dgm:t>
    </dgm:pt>
    <dgm:pt modelId="{82420AA1-C069-4EDF-BE5E-0BBC94BFC3A3}" type="pres">
      <dgm:prSet presAssocID="{F0822CC2-C0EE-4EA1-A8D8-AE0C8A3CE14B}" presName="level3hierChild" presStyleCnt="0"/>
      <dgm:spPr/>
    </dgm:pt>
    <dgm:pt modelId="{E9E3726F-B6CA-4355-9ECF-EF039D1F615D}" type="pres">
      <dgm:prSet presAssocID="{3E7ED1E4-A86C-4DA0-90A9-A02CD17E97C2}" presName="conn2-1" presStyleLbl="parChTrans1D2" presStyleIdx="1" presStyleCnt="2"/>
      <dgm:spPr/>
      <dgm:t>
        <a:bodyPr/>
        <a:lstStyle/>
        <a:p>
          <a:endParaRPr lang="el-GR"/>
        </a:p>
      </dgm:t>
    </dgm:pt>
    <dgm:pt modelId="{FFF7A798-83DA-4259-8B4F-5FC044905E20}" type="pres">
      <dgm:prSet presAssocID="{3E7ED1E4-A86C-4DA0-90A9-A02CD17E97C2}" presName="connTx" presStyleLbl="parChTrans1D2" presStyleIdx="1" presStyleCnt="2"/>
      <dgm:spPr/>
      <dgm:t>
        <a:bodyPr/>
        <a:lstStyle/>
        <a:p>
          <a:endParaRPr lang="el-GR"/>
        </a:p>
      </dgm:t>
    </dgm:pt>
    <dgm:pt modelId="{354417AB-F991-4C30-8069-BD2B61127631}" type="pres">
      <dgm:prSet presAssocID="{3E2DC5F9-BBAE-422F-B438-7C461F8A9EE3}" presName="root2" presStyleCnt="0"/>
      <dgm:spPr/>
    </dgm:pt>
    <dgm:pt modelId="{52380E23-3AED-4E36-BF77-7BF7AC8A8D66}" type="pres">
      <dgm:prSet presAssocID="{3E2DC5F9-BBAE-422F-B438-7C461F8A9EE3}" presName="LevelTwoTextNode" presStyleLbl="node2" presStyleIdx="1" presStyleCnt="2" custScaleX="196678" custScaleY="170817" custLinFactNeighborX="-16388" custLinFactNeighborY="-23020">
        <dgm:presLayoutVars>
          <dgm:chPref val="3"/>
        </dgm:presLayoutVars>
      </dgm:prSet>
      <dgm:spPr/>
      <dgm:t>
        <a:bodyPr/>
        <a:lstStyle/>
        <a:p>
          <a:endParaRPr lang="el-GR"/>
        </a:p>
      </dgm:t>
    </dgm:pt>
    <dgm:pt modelId="{F9947380-E78E-4557-A9D0-7C71F3950F58}" type="pres">
      <dgm:prSet presAssocID="{3E2DC5F9-BBAE-422F-B438-7C461F8A9EE3}" presName="level3hierChild" presStyleCnt="0"/>
      <dgm:spPr/>
    </dgm:pt>
    <dgm:pt modelId="{B4FBE89B-8D82-42E0-8DB4-DEB6AA0EAC5F}" type="pres">
      <dgm:prSet presAssocID="{CC03DCDE-21AF-497E-8C73-000D77D65F1D}" presName="conn2-1" presStyleLbl="parChTrans1D3" presStyleIdx="1" presStyleCnt="2"/>
      <dgm:spPr/>
      <dgm:t>
        <a:bodyPr/>
        <a:lstStyle/>
        <a:p>
          <a:endParaRPr lang="el-GR"/>
        </a:p>
      </dgm:t>
    </dgm:pt>
    <dgm:pt modelId="{A5116E96-4EE5-46B6-A863-EE5A002E06FC}" type="pres">
      <dgm:prSet presAssocID="{CC03DCDE-21AF-497E-8C73-000D77D65F1D}" presName="connTx" presStyleLbl="parChTrans1D3" presStyleIdx="1" presStyleCnt="2"/>
      <dgm:spPr/>
      <dgm:t>
        <a:bodyPr/>
        <a:lstStyle/>
        <a:p>
          <a:endParaRPr lang="el-GR"/>
        </a:p>
      </dgm:t>
    </dgm:pt>
    <dgm:pt modelId="{E27F1A99-A9BF-43C7-A267-DF7906E92460}" type="pres">
      <dgm:prSet presAssocID="{89323ADB-B22E-4BFA-BD0A-37B68B02FC59}" presName="root2" presStyleCnt="0"/>
      <dgm:spPr/>
    </dgm:pt>
    <dgm:pt modelId="{1B888B87-4586-4E3C-84FC-D1809A73F152}" type="pres">
      <dgm:prSet presAssocID="{89323ADB-B22E-4BFA-BD0A-37B68B02FC59}" presName="LevelTwoTextNode" presStyleLbl="node3" presStyleIdx="1" presStyleCnt="2" custScaleX="453635" custScaleY="441143" custLinFactNeighborX="-1882" custLinFactNeighborY="46991">
        <dgm:presLayoutVars>
          <dgm:chPref val="3"/>
        </dgm:presLayoutVars>
      </dgm:prSet>
      <dgm:spPr/>
      <dgm:t>
        <a:bodyPr/>
        <a:lstStyle/>
        <a:p>
          <a:endParaRPr lang="el-GR"/>
        </a:p>
      </dgm:t>
    </dgm:pt>
    <dgm:pt modelId="{6248E310-2EE3-4EC5-841C-FEC232B83CA7}" type="pres">
      <dgm:prSet presAssocID="{89323ADB-B22E-4BFA-BD0A-37B68B02FC59}" presName="level3hierChild" presStyleCnt="0"/>
      <dgm:spPr/>
    </dgm:pt>
  </dgm:ptLst>
  <dgm:cxnLst>
    <dgm:cxn modelId="{567CF9C0-BA5F-4973-AFBB-D5C54EC05288}" type="presOf" srcId="{8C7A8A3D-0F80-4D50-AEDF-750249D4415D}" destId="{5FAF00EB-6EBF-4E31-8029-9D887464BF77}" srcOrd="0" destOrd="0" presId="urn:microsoft.com/office/officeart/2005/8/layout/hierarchy2"/>
    <dgm:cxn modelId="{175EE884-8961-4385-B899-A2452BF95F26}" type="presOf" srcId="{3E7ED1E4-A86C-4DA0-90A9-A02CD17E97C2}" destId="{FFF7A798-83DA-4259-8B4F-5FC044905E20}" srcOrd="1" destOrd="0" presId="urn:microsoft.com/office/officeart/2005/8/layout/hierarchy2"/>
    <dgm:cxn modelId="{252DC45D-D9ED-4158-AD27-DAE5CF91951E}" srcId="{3E2DC5F9-BBAE-422F-B438-7C461F8A9EE3}" destId="{89323ADB-B22E-4BFA-BD0A-37B68B02FC59}" srcOrd="0" destOrd="0" parTransId="{CC03DCDE-21AF-497E-8C73-000D77D65F1D}" sibTransId="{435899E5-4942-4BA8-A031-CFB23CDD7F92}"/>
    <dgm:cxn modelId="{98C7C792-D76B-4D01-B283-D4EABC49C0F3}" srcId="{FD784E92-C6E6-4768-94C6-AF465DDCB497}" destId="{3E2DC5F9-BBAE-422F-B438-7C461F8A9EE3}" srcOrd="1" destOrd="0" parTransId="{3E7ED1E4-A86C-4DA0-90A9-A02CD17E97C2}" sibTransId="{D1C684F4-9ED5-49C6-B0CA-5D79BBFBA5FB}"/>
    <dgm:cxn modelId="{CFFE5F3F-48EB-4660-8C00-CF6FC8C31426}" type="presOf" srcId="{FD784E92-C6E6-4768-94C6-AF465DDCB497}" destId="{3AA924B0-9ACD-412A-82CE-E88C33E04232}" srcOrd="0" destOrd="0" presId="urn:microsoft.com/office/officeart/2005/8/layout/hierarchy2"/>
    <dgm:cxn modelId="{7406C27D-0C02-46B5-A40F-B37AF1A044A3}" type="presOf" srcId="{F0822CC2-C0EE-4EA1-A8D8-AE0C8A3CE14B}" destId="{44B36AEB-A9E2-422B-8DAE-F3176C0EF034}" srcOrd="0" destOrd="0" presId="urn:microsoft.com/office/officeart/2005/8/layout/hierarchy2"/>
    <dgm:cxn modelId="{4A7598CC-91C9-4796-A493-43898F0910CB}" type="presOf" srcId="{CC03DCDE-21AF-497E-8C73-000D77D65F1D}" destId="{B4FBE89B-8D82-42E0-8DB4-DEB6AA0EAC5F}" srcOrd="0" destOrd="0" presId="urn:microsoft.com/office/officeart/2005/8/layout/hierarchy2"/>
    <dgm:cxn modelId="{D2DFB6DF-14D8-49F5-9FD8-E35C4919D650}" srcId="{FD784E92-C6E6-4768-94C6-AF465DDCB497}" destId="{0F4A0722-0ECD-474D-9C16-EE5ED19D8259}" srcOrd="0" destOrd="0" parTransId="{B383C6C8-5DC0-495E-BC4D-3527CE83E496}" sibTransId="{FE51B8B6-D4E7-4FFD-8677-749FC9E9597E}"/>
    <dgm:cxn modelId="{4486E8BC-17AB-41B5-900F-1CEDA8576674}" type="presOf" srcId="{CC03DCDE-21AF-497E-8C73-000D77D65F1D}" destId="{A5116E96-4EE5-46B6-A863-EE5A002E06FC}" srcOrd="1" destOrd="0" presId="urn:microsoft.com/office/officeart/2005/8/layout/hierarchy2"/>
    <dgm:cxn modelId="{D32FC03A-7167-4309-A980-C4100FBAFFA4}" type="presOf" srcId="{3E7ED1E4-A86C-4DA0-90A9-A02CD17E97C2}" destId="{E9E3726F-B6CA-4355-9ECF-EF039D1F615D}" srcOrd="0" destOrd="0" presId="urn:microsoft.com/office/officeart/2005/8/layout/hierarchy2"/>
    <dgm:cxn modelId="{936EC6C8-C3D3-468E-A25B-D2F57A20FCC5}" type="presOf" srcId="{B3028302-F3FE-40EE-A21C-43DAB433CB91}" destId="{E9679A11-EA9D-4256-B9CD-FF1823DE8861}" srcOrd="1" destOrd="0" presId="urn:microsoft.com/office/officeart/2005/8/layout/hierarchy2"/>
    <dgm:cxn modelId="{92BF2CF8-22D8-4699-9E9D-1AAA159F64CB}" srcId="{0F4A0722-0ECD-474D-9C16-EE5ED19D8259}" destId="{F0822CC2-C0EE-4EA1-A8D8-AE0C8A3CE14B}" srcOrd="0" destOrd="0" parTransId="{B3028302-F3FE-40EE-A21C-43DAB433CB91}" sibTransId="{FC4D8A50-D8CC-4994-A724-FC747D0FACC4}"/>
    <dgm:cxn modelId="{AF82D9B9-AE90-41DA-AF13-69C4C23296B5}" type="presOf" srcId="{B383C6C8-5DC0-495E-BC4D-3527CE83E496}" destId="{EC6A56DC-A34D-401E-90D3-8DD18D25983E}" srcOrd="0" destOrd="0" presId="urn:microsoft.com/office/officeart/2005/8/layout/hierarchy2"/>
    <dgm:cxn modelId="{9D8D718C-E81C-47BD-AE49-4E1CB918457C}" type="presOf" srcId="{89323ADB-B22E-4BFA-BD0A-37B68B02FC59}" destId="{1B888B87-4586-4E3C-84FC-D1809A73F152}" srcOrd="0" destOrd="0" presId="urn:microsoft.com/office/officeart/2005/8/layout/hierarchy2"/>
    <dgm:cxn modelId="{74A026E0-D7BA-484F-A000-A8210E84F200}" type="presOf" srcId="{B383C6C8-5DC0-495E-BC4D-3527CE83E496}" destId="{ADBCA9C5-433F-4E40-A58C-29B4DD8A59A4}" srcOrd="1" destOrd="0" presId="urn:microsoft.com/office/officeart/2005/8/layout/hierarchy2"/>
    <dgm:cxn modelId="{6086B92A-72B0-4A2D-AC0F-A6C232BF4CF4}" srcId="{8C7A8A3D-0F80-4D50-AEDF-750249D4415D}" destId="{FD784E92-C6E6-4768-94C6-AF465DDCB497}" srcOrd="0" destOrd="0" parTransId="{E576190D-B562-495D-8963-4F56D676B6F9}" sibTransId="{8FC44506-032A-43DA-8ED2-73ADA2326F11}"/>
    <dgm:cxn modelId="{A1F877C0-CF18-4916-9920-317487AF7015}" type="presOf" srcId="{3E2DC5F9-BBAE-422F-B438-7C461F8A9EE3}" destId="{52380E23-3AED-4E36-BF77-7BF7AC8A8D66}" srcOrd="0" destOrd="0" presId="urn:microsoft.com/office/officeart/2005/8/layout/hierarchy2"/>
    <dgm:cxn modelId="{FF5A8A95-7209-4E88-94F2-8B9C073C8A4E}" type="presOf" srcId="{0F4A0722-0ECD-474D-9C16-EE5ED19D8259}" destId="{543FD51D-88EA-4107-9F5A-1608440F395C}" srcOrd="0" destOrd="0" presId="urn:microsoft.com/office/officeart/2005/8/layout/hierarchy2"/>
    <dgm:cxn modelId="{0B041BAD-26D6-4D0D-8509-5992ED854BFD}" type="presOf" srcId="{B3028302-F3FE-40EE-A21C-43DAB433CB91}" destId="{A6961CF5-78F0-49D3-B05B-B5438EA4229C}" srcOrd="0" destOrd="0" presId="urn:microsoft.com/office/officeart/2005/8/layout/hierarchy2"/>
    <dgm:cxn modelId="{D3F81000-A3FF-45EF-955B-279BD345D133}" type="presParOf" srcId="{5FAF00EB-6EBF-4E31-8029-9D887464BF77}" destId="{CCB188EC-16D8-4329-95A6-07ED3BDB13B3}" srcOrd="0" destOrd="0" presId="urn:microsoft.com/office/officeart/2005/8/layout/hierarchy2"/>
    <dgm:cxn modelId="{EE7FF755-E396-485F-B67E-458A0556D689}" type="presParOf" srcId="{CCB188EC-16D8-4329-95A6-07ED3BDB13B3}" destId="{3AA924B0-9ACD-412A-82CE-E88C33E04232}" srcOrd="0" destOrd="0" presId="urn:microsoft.com/office/officeart/2005/8/layout/hierarchy2"/>
    <dgm:cxn modelId="{EB05EB91-DC3A-4DF3-B971-4619792BBE3C}" type="presParOf" srcId="{CCB188EC-16D8-4329-95A6-07ED3BDB13B3}" destId="{91E38100-0E8D-42B3-B01F-C6A1FBC4A1CE}" srcOrd="1" destOrd="0" presId="urn:microsoft.com/office/officeart/2005/8/layout/hierarchy2"/>
    <dgm:cxn modelId="{D659E84E-245C-4DC1-BE6C-940E2901CAC8}" type="presParOf" srcId="{91E38100-0E8D-42B3-B01F-C6A1FBC4A1CE}" destId="{EC6A56DC-A34D-401E-90D3-8DD18D25983E}" srcOrd="0" destOrd="0" presId="urn:microsoft.com/office/officeart/2005/8/layout/hierarchy2"/>
    <dgm:cxn modelId="{747DB0A9-030F-4C62-99A0-10E86673A601}" type="presParOf" srcId="{EC6A56DC-A34D-401E-90D3-8DD18D25983E}" destId="{ADBCA9C5-433F-4E40-A58C-29B4DD8A59A4}" srcOrd="0" destOrd="0" presId="urn:microsoft.com/office/officeart/2005/8/layout/hierarchy2"/>
    <dgm:cxn modelId="{720AA3F1-3433-4CCD-B152-04CFFDE89618}" type="presParOf" srcId="{91E38100-0E8D-42B3-B01F-C6A1FBC4A1CE}" destId="{1D0B8156-1553-4B43-BF02-2F24FF276CC2}" srcOrd="1" destOrd="0" presId="urn:microsoft.com/office/officeart/2005/8/layout/hierarchy2"/>
    <dgm:cxn modelId="{A6B2D8F7-76F4-4552-83EC-0DEF693EBB73}" type="presParOf" srcId="{1D0B8156-1553-4B43-BF02-2F24FF276CC2}" destId="{543FD51D-88EA-4107-9F5A-1608440F395C}" srcOrd="0" destOrd="0" presId="urn:microsoft.com/office/officeart/2005/8/layout/hierarchy2"/>
    <dgm:cxn modelId="{49BA2FB6-32A3-4B9E-B978-E8F8D7C4AED9}" type="presParOf" srcId="{1D0B8156-1553-4B43-BF02-2F24FF276CC2}" destId="{E03315DA-0270-41FC-90BD-5101C9F2BD3F}" srcOrd="1" destOrd="0" presId="urn:microsoft.com/office/officeart/2005/8/layout/hierarchy2"/>
    <dgm:cxn modelId="{9220FA1D-F97E-4138-87CF-B09BF0C08859}" type="presParOf" srcId="{E03315DA-0270-41FC-90BD-5101C9F2BD3F}" destId="{A6961CF5-78F0-49D3-B05B-B5438EA4229C}" srcOrd="0" destOrd="0" presId="urn:microsoft.com/office/officeart/2005/8/layout/hierarchy2"/>
    <dgm:cxn modelId="{2C69EE5B-5C7C-45D9-BC84-0BEEFBF54982}" type="presParOf" srcId="{A6961CF5-78F0-49D3-B05B-B5438EA4229C}" destId="{E9679A11-EA9D-4256-B9CD-FF1823DE8861}" srcOrd="0" destOrd="0" presId="urn:microsoft.com/office/officeart/2005/8/layout/hierarchy2"/>
    <dgm:cxn modelId="{1585B8C7-4025-4ECF-B828-A01A4A711984}" type="presParOf" srcId="{E03315DA-0270-41FC-90BD-5101C9F2BD3F}" destId="{EB4AFA5C-DC60-4173-A180-C4E7C3C2C16B}" srcOrd="1" destOrd="0" presId="urn:microsoft.com/office/officeart/2005/8/layout/hierarchy2"/>
    <dgm:cxn modelId="{B6BC0878-15F3-48FA-8FFC-23D718F3F498}" type="presParOf" srcId="{EB4AFA5C-DC60-4173-A180-C4E7C3C2C16B}" destId="{44B36AEB-A9E2-422B-8DAE-F3176C0EF034}" srcOrd="0" destOrd="0" presId="urn:microsoft.com/office/officeart/2005/8/layout/hierarchy2"/>
    <dgm:cxn modelId="{226C4A0F-1153-44CA-9D4D-6760629B8027}" type="presParOf" srcId="{EB4AFA5C-DC60-4173-A180-C4E7C3C2C16B}" destId="{82420AA1-C069-4EDF-BE5E-0BBC94BFC3A3}" srcOrd="1" destOrd="0" presId="urn:microsoft.com/office/officeart/2005/8/layout/hierarchy2"/>
    <dgm:cxn modelId="{8AFC53A8-C4D7-40B5-AF63-E5E70DFDE967}" type="presParOf" srcId="{91E38100-0E8D-42B3-B01F-C6A1FBC4A1CE}" destId="{E9E3726F-B6CA-4355-9ECF-EF039D1F615D}" srcOrd="2" destOrd="0" presId="urn:microsoft.com/office/officeart/2005/8/layout/hierarchy2"/>
    <dgm:cxn modelId="{C84E368E-DD12-47AD-B4D9-82E549BCACFB}" type="presParOf" srcId="{E9E3726F-B6CA-4355-9ECF-EF039D1F615D}" destId="{FFF7A798-83DA-4259-8B4F-5FC044905E20}" srcOrd="0" destOrd="0" presId="urn:microsoft.com/office/officeart/2005/8/layout/hierarchy2"/>
    <dgm:cxn modelId="{360260FE-BE5F-4DA2-9179-0ABFFEEDCDEE}" type="presParOf" srcId="{91E38100-0E8D-42B3-B01F-C6A1FBC4A1CE}" destId="{354417AB-F991-4C30-8069-BD2B61127631}" srcOrd="3" destOrd="0" presId="urn:microsoft.com/office/officeart/2005/8/layout/hierarchy2"/>
    <dgm:cxn modelId="{A89CAE4C-6435-4770-8640-12E7AA1E082C}" type="presParOf" srcId="{354417AB-F991-4C30-8069-BD2B61127631}" destId="{52380E23-3AED-4E36-BF77-7BF7AC8A8D66}" srcOrd="0" destOrd="0" presId="urn:microsoft.com/office/officeart/2005/8/layout/hierarchy2"/>
    <dgm:cxn modelId="{07157960-803A-46FD-AEAE-FFA35D25160D}" type="presParOf" srcId="{354417AB-F991-4C30-8069-BD2B61127631}" destId="{F9947380-E78E-4557-A9D0-7C71F3950F58}" srcOrd="1" destOrd="0" presId="urn:microsoft.com/office/officeart/2005/8/layout/hierarchy2"/>
    <dgm:cxn modelId="{53742551-475E-4F12-8F18-2CD279F5E4EF}" type="presParOf" srcId="{F9947380-E78E-4557-A9D0-7C71F3950F58}" destId="{B4FBE89B-8D82-42E0-8DB4-DEB6AA0EAC5F}" srcOrd="0" destOrd="0" presId="urn:microsoft.com/office/officeart/2005/8/layout/hierarchy2"/>
    <dgm:cxn modelId="{6B889C42-6B60-4953-94A4-56EA4C713893}" type="presParOf" srcId="{B4FBE89B-8D82-42E0-8DB4-DEB6AA0EAC5F}" destId="{A5116E96-4EE5-46B6-A863-EE5A002E06FC}" srcOrd="0" destOrd="0" presId="urn:microsoft.com/office/officeart/2005/8/layout/hierarchy2"/>
    <dgm:cxn modelId="{090A43B1-CF25-4057-94D2-E8C4B671B899}" type="presParOf" srcId="{F9947380-E78E-4557-A9D0-7C71F3950F58}" destId="{E27F1A99-A9BF-43C7-A267-DF7906E92460}" srcOrd="1" destOrd="0" presId="urn:microsoft.com/office/officeart/2005/8/layout/hierarchy2"/>
    <dgm:cxn modelId="{FF325B7F-4E8E-4CA8-A773-1126B5244283}" type="presParOf" srcId="{E27F1A99-A9BF-43C7-A267-DF7906E92460}" destId="{1B888B87-4586-4E3C-84FC-D1809A73F152}" srcOrd="0" destOrd="0" presId="urn:microsoft.com/office/officeart/2005/8/layout/hierarchy2"/>
    <dgm:cxn modelId="{12FE12EC-B001-490B-A14C-E81B34FC15D0}" type="presParOf" srcId="{E27F1A99-A9BF-43C7-A267-DF7906E92460}" destId="{6248E310-2EE3-4EC5-841C-FEC232B83C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1">
  <dgm:title val=""/>
  <dgm:desc val=""/>
  <dgm:catLst>
    <dgm:cat type="relationship" pri="125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1">
  <dgm:title val=""/>
  <dgm:desc val=""/>
  <dgm:catLst>
    <dgm:cat type="relationship" pri="108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21/9/2020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aerofotografies-serres.gif"/>
          <p:cNvPicPr>
            <a:picLocks noChangeAspect="1"/>
          </p:cNvPicPr>
          <p:nvPr/>
        </p:nvPicPr>
        <p:blipFill>
          <a:blip r:embed="rId2"/>
          <a:stretch>
            <a:fillRect/>
          </a:stretch>
        </p:blipFill>
        <p:spPr>
          <a:xfrm>
            <a:off x="2428860" y="1071546"/>
            <a:ext cx="4614832" cy="3054131"/>
          </a:xfrm>
          <a:prstGeom prst="rect">
            <a:avLst/>
          </a:prstGeom>
        </p:spPr>
      </p:pic>
      <p:pic>
        <p:nvPicPr>
          <p:cNvPr id="5" name="4 - Εικόνα" descr="photo_1226355067_corn.jpg"/>
          <p:cNvPicPr>
            <a:picLocks noChangeAspect="1"/>
          </p:cNvPicPr>
          <p:nvPr/>
        </p:nvPicPr>
        <p:blipFill>
          <a:blip r:embed="rId3" cstate="print"/>
          <a:stretch>
            <a:fillRect/>
          </a:stretch>
        </p:blipFill>
        <p:spPr>
          <a:xfrm>
            <a:off x="2571736" y="3000372"/>
            <a:ext cx="2357454" cy="1010338"/>
          </a:xfrm>
          <a:prstGeom prst="rect">
            <a:avLst/>
          </a:prstGeom>
          <a:ln>
            <a:noFill/>
          </a:ln>
          <a:effectLst>
            <a:softEdge rad="112500"/>
          </a:effectLst>
        </p:spPr>
      </p:pic>
      <p:pic>
        <p:nvPicPr>
          <p:cNvPr id="6" name="5 - Εικόνα" descr="IHU.jpg"/>
          <p:cNvPicPr>
            <a:picLocks noChangeAspect="1"/>
          </p:cNvPicPr>
          <p:nvPr/>
        </p:nvPicPr>
        <p:blipFill>
          <a:blip r:embed="rId4" cstate="print"/>
          <a:stretch>
            <a:fillRect/>
          </a:stretch>
        </p:blipFill>
        <p:spPr>
          <a:xfrm>
            <a:off x="1571604" y="142852"/>
            <a:ext cx="2357422" cy="745715"/>
          </a:xfrm>
          <a:prstGeom prst="rect">
            <a:avLst/>
          </a:prstGeom>
        </p:spPr>
      </p:pic>
      <p:sp>
        <p:nvSpPr>
          <p:cNvPr id="30721" name="Rectangle 1"/>
          <p:cNvSpPr>
            <a:spLocks noChangeArrowheads="1"/>
          </p:cNvSpPr>
          <p:nvPr/>
        </p:nvSpPr>
        <p:spPr bwMode="auto">
          <a:xfrm>
            <a:off x="4714876" y="214290"/>
            <a:ext cx="29289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rgbClr val="1F497D"/>
                </a:solidFill>
                <a:effectLst/>
                <a:latin typeface="Times New Roman" pitchFamily="18" charset="0"/>
                <a:ea typeface="Times New Roman" pitchFamily="18" charset="0"/>
                <a:cs typeface="Times New Roman" pitchFamily="18" charset="0"/>
              </a:rPr>
              <a:t>ΣΧΟΛΗ ΓΕΩΤΕΧΝΙΚΩΝ ΕΠΙΣΤΗΜΩΝ</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rgbClr val="1F497D"/>
                </a:solidFill>
                <a:effectLst/>
                <a:latin typeface="Times New Roman" pitchFamily="18" charset="0"/>
                <a:ea typeface="Times New Roman" pitchFamily="18" charset="0"/>
                <a:cs typeface="Times New Roman" pitchFamily="18" charset="0"/>
              </a:rPr>
              <a:t>ΤΜΗΜΑ ΓΕΩΠΟΝΙΑΣ</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a:ln>
                  <a:noFill/>
                </a:ln>
                <a:solidFill>
                  <a:srgbClr val="1F497D"/>
                </a:solidFill>
                <a:effectLst/>
                <a:latin typeface="Times New Roman" pitchFamily="18" charset="0"/>
                <a:ea typeface="Times New Roman" pitchFamily="18" charset="0"/>
                <a:cs typeface="Times New Roman" pitchFamily="18" charset="0"/>
              </a:rPr>
              <a:t>ΚΑΤΕΥΘΥΝΣΗ ΦΥΤΙΚΗΣ ΠΑΡΑΓΩΓΗΣ</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0" y="442913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ΠΤΥΧΙΑΚΗ ΕΡΓΑΣΙΑ:</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Η ΚΑΛΛΙΕΡΓΕΙΑ ΤΟΥ ΚΑΛΑΜΠΟΚΙΟΥ</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ΣΤΟ ΝΟΜΟ ΣΕΡΡΩΝ</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1714480" y="5429264"/>
            <a:ext cx="600079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70238" algn="l"/>
              </a:tabLst>
            </a:pPr>
            <a:r>
              <a:rPr kumimoji="0" lang="el-GR" sz="11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        ΣΠΟΥΔΑΣΤΡΙΕΣ:                                                        ΕΠΙΒΛΕΠΩΝ ΚΑΘΗΓΗΤΗΣ:</a:t>
            </a:r>
            <a:endParaRPr kumimoji="0" lang="el-GR"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70238" algn="l"/>
              </a:tabLst>
            </a:pPr>
            <a:r>
              <a:rPr kumimoji="0" lang="el-GR" sz="11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ΣΤΟΥΡΗ ΣΟΥΛΤΑΝΑ(Α.Μ. </a:t>
            </a:r>
            <a:r>
              <a:rPr kumimoji="0" lang="en-US" sz="1100" b="1" i="0" u="none" strike="noStrike" cap="none" normalizeH="0" baseline="0" dirty="0" err="1">
                <a:ln>
                  <a:noFill/>
                </a:ln>
                <a:solidFill>
                  <a:srgbClr val="0F243E"/>
                </a:solidFill>
                <a:effectLst/>
                <a:latin typeface="Times New Roman" pitchFamily="18" charset="0"/>
                <a:ea typeface="Times New Roman" pitchFamily="18" charset="0"/>
                <a:cs typeface="Times New Roman" pitchFamily="18" charset="0"/>
              </a:rPr>
              <a:t>agr</a:t>
            </a:r>
            <a:r>
              <a:rPr kumimoji="0" lang="el-GR" sz="11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2015/185)	           ΠΑΛΑΤΟΣ ΓΕΩΡΓΙΟΣ</a:t>
            </a:r>
          </a:p>
          <a:p>
            <a:pPr marL="0" marR="0" lvl="0" indent="0" algn="l" defTabSz="914400" rtl="0" eaLnBrk="0" fontAlgn="base" latinLnBrk="0" hangingPunct="0">
              <a:lnSpc>
                <a:spcPct val="100000"/>
              </a:lnSpc>
              <a:spcBef>
                <a:spcPct val="0"/>
              </a:spcBef>
              <a:spcAft>
                <a:spcPct val="0"/>
              </a:spcAft>
              <a:buClrTx/>
              <a:buSzTx/>
              <a:buFontTx/>
              <a:buNone/>
              <a:tabLst>
                <a:tab pos="3170238" algn="l"/>
              </a:tabLst>
            </a:pPr>
            <a:r>
              <a:rPr kumimoji="0" lang="el-GR" sz="11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ΠΑΠΠΑ ΠΑΣΧΑΛΙΝΑ</a:t>
            </a:r>
            <a:r>
              <a:rPr kumimoji="0" lang="el-GR" sz="12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(Α.Μ. </a:t>
            </a:r>
            <a:r>
              <a:rPr kumimoji="0" lang="en-US" sz="1200" b="1" i="0" u="none" strike="noStrike" cap="none" normalizeH="0" baseline="0" dirty="0" err="1">
                <a:ln>
                  <a:noFill/>
                </a:ln>
                <a:solidFill>
                  <a:srgbClr val="0F243E"/>
                </a:solidFill>
                <a:effectLst/>
                <a:latin typeface="Times New Roman" pitchFamily="18" charset="0"/>
                <a:ea typeface="Times New Roman" pitchFamily="18" charset="0"/>
                <a:cs typeface="Times New Roman" pitchFamily="18" charset="0"/>
              </a:rPr>
              <a:t>agr</a:t>
            </a:r>
            <a:r>
              <a:rPr kumimoji="0" lang="el-GR" sz="12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2015/143)</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 pos="5273675" algn="r"/>
              </a:tabLst>
            </a:pPr>
            <a:r>
              <a:rPr kumimoji="0" lang="el-GR" sz="1000" b="1" i="0" u="none" strike="noStrike" cap="none" normalizeH="0" baseline="0" dirty="0">
                <a:ln>
                  <a:noFill/>
                </a:ln>
                <a:solidFill>
                  <a:srgbClr val="0F243E"/>
                </a:solidFill>
                <a:effectLst/>
                <a:latin typeface="Times New Roman" pitchFamily="18" charset="0"/>
                <a:ea typeface="Times New Roman" pitchFamily="18" charset="0"/>
                <a:cs typeface="Times New Roman" pitchFamily="18" charset="0"/>
              </a:rPr>
              <a:t>ΘΕΣΣΑΛΟΝΙΚΗ 2020</a:t>
            </a: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71538" y="428604"/>
            <a:ext cx="6786610"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l-GR" sz="4400" b="1" dirty="0">
                <a:solidFill>
                  <a:schemeClr val="tx2">
                    <a:lumMod val="75000"/>
                  </a:schemeClr>
                </a:solidFill>
                <a:latin typeface="Times New Roman" pitchFamily="18" charset="0"/>
                <a:cs typeface="Times New Roman" pitchFamily="18" charset="0"/>
              </a:rPr>
              <a:t>Ασθένειες </a:t>
            </a:r>
          </a:p>
        </p:txBody>
      </p:sp>
      <p:sp>
        <p:nvSpPr>
          <p:cNvPr id="6" name="5 - Ορθογώνιο"/>
          <p:cNvSpPr/>
          <p:nvPr/>
        </p:nvSpPr>
        <p:spPr>
          <a:xfrm>
            <a:off x="214282" y="3786190"/>
            <a:ext cx="4572000" cy="338554"/>
          </a:xfrm>
          <a:prstGeom prst="rect">
            <a:avLst/>
          </a:prstGeom>
        </p:spPr>
        <p:txBody>
          <a:bodyPr>
            <a:spAutoFit/>
          </a:bodyPr>
          <a:lstStyle/>
          <a:p>
            <a:r>
              <a:rPr lang="el-GR" sz="1600" b="1" dirty="0">
                <a:solidFill>
                  <a:schemeClr val="tx2">
                    <a:lumMod val="75000"/>
                  </a:schemeClr>
                </a:solidFill>
                <a:latin typeface="Times New Roman" pitchFamily="18" charset="0"/>
                <a:cs typeface="Times New Roman" pitchFamily="18" charset="0"/>
              </a:rPr>
              <a:t>Τήξεις </a:t>
            </a:r>
            <a:r>
              <a:rPr lang="el-GR" sz="1600" b="1" dirty="0" err="1">
                <a:solidFill>
                  <a:schemeClr val="tx2">
                    <a:lumMod val="75000"/>
                  </a:schemeClr>
                </a:solidFill>
                <a:latin typeface="Times New Roman" pitchFamily="18" charset="0"/>
                <a:cs typeface="Times New Roman" pitchFamily="18" charset="0"/>
              </a:rPr>
              <a:t>Φυταρίων</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Pythium</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spp</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Fusarium</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spp</a:t>
            </a:r>
            <a:r>
              <a:rPr lang="en-US" sz="1600" b="1" dirty="0">
                <a:solidFill>
                  <a:schemeClr val="tx2">
                    <a:lumMod val="75000"/>
                  </a:schemeClr>
                </a:solidFill>
                <a:latin typeface="Times New Roman" pitchFamily="18" charset="0"/>
                <a:cs typeface="Times New Roman" pitchFamily="18" charset="0"/>
              </a:rPr>
              <a:t>)</a:t>
            </a:r>
            <a:endParaRPr lang="el-GR" sz="1600" dirty="0">
              <a:solidFill>
                <a:schemeClr val="tx2">
                  <a:lumMod val="75000"/>
                </a:schemeClr>
              </a:solidFill>
              <a:latin typeface="Times New Roman" pitchFamily="18" charset="0"/>
              <a:cs typeface="Times New Roman" pitchFamily="18" charset="0"/>
            </a:endParaRPr>
          </a:p>
        </p:txBody>
      </p:sp>
      <p:pic>
        <p:nvPicPr>
          <p:cNvPr id="8" name="29 - Εικόνα" descr="9775981221_e5d736b268_b.jpg"/>
          <p:cNvPicPr/>
          <p:nvPr/>
        </p:nvPicPr>
        <p:blipFill>
          <a:blip r:embed="rId2" cstate="print"/>
          <a:stretch>
            <a:fillRect/>
          </a:stretch>
        </p:blipFill>
        <p:spPr>
          <a:xfrm>
            <a:off x="785786" y="1643050"/>
            <a:ext cx="1500198" cy="2000264"/>
          </a:xfrm>
          <a:prstGeom prst="rect">
            <a:avLst/>
          </a:prstGeom>
        </p:spPr>
      </p:pic>
      <p:pic>
        <p:nvPicPr>
          <p:cNvPr id="9" name="31 - Εικόνα" descr="fusarium 2.jpg"/>
          <p:cNvPicPr/>
          <p:nvPr/>
        </p:nvPicPr>
        <p:blipFill>
          <a:blip r:embed="rId3"/>
          <a:stretch>
            <a:fillRect/>
          </a:stretch>
        </p:blipFill>
        <p:spPr>
          <a:xfrm>
            <a:off x="2571736" y="1643050"/>
            <a:ext cx="1643074" cy="1957388"/>
          </a:xfrm>
          <a:prstGeom prst="rect">
            <a:avLst/>
          </a:prstGeom>
        </p:spPr>
      </p:pic>
      <p:sp>
        <p:nvSpPr>
          <p:cNvPr id="10" name="9 - Ορθογώνιο"/>
          <p:cNvSpPr/>
          <p:nvPr/>
        </p:nvSpPr>
        <p:spPr>
          <a:xfrm>
            <a:off x="4071934" y="6286520"/>
            <a:ext cx="4887043" cy="369332"/>
          </a:xfrm>
          <a:prstGeom prst="rect">
            <a:avLst/>
          </a:prstGeom>
        </p:spPr>
        <p:txBody>
          <a:bodyPr wrap="square">
            <a:spAutoFit/>
          </a:bodyPr>
          <a:lstStyle/>
          <a:p>
            <a:r>
              <a:rPr lang="el-GR" b="1" dirty="0"/>
              <a:t> </a:t>
            </a:r>
            <a:r>
              <a:rPr lang="el-GR" sz="1600" b="1" dirty="0">
                <a:solidFill>
                  <a:schemeClr val="tx2">
                    <a:lumMod val="75000"/>
                  </a:schemeClr>
                </a:solidFill>
                <a:latin typeface="Times New Roman" pitchFamily="18" charset="0"/>
                <a:cs typeface="Times New Roman" pitchFamily="18" charset="0"/>
              </a:rPr>
              <a:t>Άνθρακας (</a:t>
            </a:r>
            <a:r>
              <a:rPr lang="en-US" sz="1600" b="1" dirty="0" err="1">
                <a:solidFill>
                  <a:schemeClr val="tx2">
                    <a:lumMod val="75000"/>
                  </a:schemeClr>
                </a:solidFill>
                <a:latin typeface="Times New Roman" pitchFamily="18" charset="0"/>
                <a:cs typeface="Times New Roman" pitchFamily="18" charset="0"/>
              </a:rPr>
              <a:t>Ostilago</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maydis</a:t>
            </a:r>
            <a:r>
              <a:rPr lang="el-GR" sz="1600" b="1" dirty="0">
                <a:solidFill>
                  <a:schemeClr val="tx2">
                    <a:lumMod val="75000"/>
                  </a:schemeClr>
                </a:solidFill>
                <a:latin typeface="Times New Roman" pitchFamily="18" charset="0"/>
                <a:cs typeface="Times New Roman" pitchFamily="18" charset="0"/>
              </a:rPr>
              <a:t>,</a:t>
            </a:r>
            <a:r>
              <a:rPr lang="en-US" sz="1600" dirty="0">
                <a:solidFill>
                  <a:schemeClr val="tx2">
                    <a:lumMod val="75000"/>
                  </a:schemeClr>
                </a:solidFill>
              </a:rPr>
              <a:t> </a:t>
            </a:r>
            <a:r>
              <a:rPr lang="en-US" sz="1600" b="1" dirty="0" err="1">
                <a:solidFill>
                  <a:schemeClr val="tx2">
                    <a:lumMod val="75000"/>
                  </a:schemeClr>
                </a:solidFill>
                <a:latin typeface="Times New Roman" pitchFamily="18" charset="0"/>
                <a:cs typeface="Times New Roman" pitchFamily="18" charset="0"/>
              </a:rPr>
              <a:t>Sphacelotheca</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reiliama</a:t>
            </a:r>
            <a:r>
              <a:rPr lang="el-GR" sz="1600" b="1" dirty="0">
                <a:solidFill>
                  <a:schemeClr val="tx2">
                    <a:lumMod val="75000"/>
                  </a:schemeClr>
                </a:solidFill>
                <a:latin typeface="Times New Roman" pitchFamily="18" charset="0"/>
                <a:cs typeface="Times New Roman" pitchFamily="18" charset="0"/>
              </a:rPr>
              <a:t>)</a:t>
            </a:r>
            <a:endParaRPr lang="el-GR" sz="1600" dirty="0">
              <a:solidFill>
                <a:schemeClr val="tx2">
                  <a:lumMod val="75000"/>
                </a:schemeClr>
              </a:solidFill>
              <a:latin typeface="Times New Roman" pitchFamily="18" charset="0"/>
              <a:cs typeface="Times New Roman" pitchFamily="18" charset="0"/>
            </a:endParaRPr>
          </a:p>
        </p:txBody>
      </p:sp>
      <p:pic>
        <p:nvPicPr>
          <p:cNvPr id="11" name="22 - Εικόνα" descr="10-1.jpg"/>
          <p:cNvPicPr/>
          <p:nvPr/>
        </p:nvPicPr>
        <p:blipFill>
          <a:blip r:embed="rId4"/>
          <a:stretch>
            <a:fillRect/>
          </a:stretch>
        </p:blipFill>
        <p:spPr>
          <a:xfrm>
            <a:off x="5857884" y="1857364"/>
            <a:ext cx="1514476" cy="1924052"/>
          </a:xfrm>
          <a:prstGeom prst="rect">
            <a:avLst/>
          </a:prstGeom>
        </p:spPr>
      </p:pic>
      <p:pic>
        <p:nvPicPr>
          <p:cNvPr id="12" name="23 - Εικόνα" descr="espiga-cubierta-de-soros (2).jpg"/>
          <p:cNvPicPr/>
          <p:nvPr/>
        </p:nvPicPr>
        <p:blipFill>
          <a:blip r:embed="rId5"/>
          <a:stretch>
            <a:fillRect/>
          </a:stretch>
        </p:blipFill>
        <p:spPr>
          <a:xfrm>
            <a:off x="5786446" y="4143380"/>
            <a:ext cx="1643074" cy="1933577"/>
          </a:xfrm>
          <a:prstGeom prst="rect">
            <a:avLst/>
          </a:prstGeom>
        </p:spPr>
      </p:pic>
      <p:sp>
        <p:nvSpPr>
          <p:cNvPr id="13" name="12 - Ορθογώνιο"/>
          <p:cNvSpPr/>
          <p:nvPr/>
        </p:nvSpPr>
        <p:spPr>
          <a:xfrm>
            <a:off x="1000100" y="6286520"/>
            <a:ext cx="2759602" cy="338554"/>
          </a:xfrm>
          <a:prstGeom prst="rect">
            <a:avLst/>
          </a:prstGeom>
        </p:spPr>
        <p:txBody>
          <a:bodyPr wrap="none">
            <a:spAutoFit/>
          </a:bodyPr>
          <a:lstStyle/>
          <a:p>
            <a:r>
              <a:rPr lang="el-GR" sz="1600" b="1" dirty="0">
                <a:solidFill>
                  <a:schemeClr val="tx2">
                    <a:lumMod val="75000"/>
                  </a:schemeClr>
                </a:solidFill>
                <a:latin typeface="Times New Roman" pitchFamily="18" charset="0"/>
                <a:cs typeface="Times New Roman" pitchFamily="18" charset="0"/>
              </a:rPr>
              <a:t>Σκωριάσεις (</a:t>
            </a:r>
            <a:r>
              <a:rPr lang="en-US" sz="1600" b="1" dirty="0" err="1">
                <a:solidFill>
                  <a:schemeClr val="tx2">
                    <a:lumMod val="75000"/>
                  </a:schemeClr>
                </a:solidFill>
                <a:latin typeface="Times New Roman" pitchFamily="18" charset="0"/>
                <a:cs typeface="Times New Roman" pitchFamily="18" charset="0"/>
              </a:rPr>
              <a:t>Puccinia</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sorghi</a:t>
            </a:r>
            <a:r>
              <a:rPr lang="el-GR" sz="1600" b="1" dirty="0">
                <a:solidFill>
                  <a:schemeClr val="tx2">
                    <a:lumMod val="75000"/>
                  </a:schemeClr>
                </a:solidFill>
                <a:latin typeface="Times New Roman" pitchFamily="18" charset="0"/>
                <a:cs typeface="Times New Roman" pitchFamily="18" charset="0"/>
              </a:rPr>
              <a:t>)</a:t>
            </a:r>
            <a:endParaRPr lang="el-GR" sz="1600" dirty="0">
              <a:solidFill>
                <a:schemeClr val="tx2">
                  <a:lumMod val="75000"/>
                </a:schemeClr>
              </a:solidFill>
              <a:latin typeface="Times New Roman" pitchFamily="18" charset="0"/>
              <a:cs typeface="Times New Roman" pitchFamily="18" charset="0"/>
            </a:endParaRPr>
          </a:p>
        </p:txBody>
      </p:sp>
      <p:pic>
        <p:nvPicPr>
          <p:cNvPr id="14" name="21 - Εικόνα" descr="puccinia.png"/>
          <p:cNvPicPr/>
          <p:nvPr/>
        </p:nvPicPr>
        <p:blipFill>
          <a:blip r:embed="rId6" cstate="print"/>
          <a:stretch>
            <a:fillRect/>
          </a:stretch>
        </p:blipFill>
        <p:spPr>
          <a:xfrm rot="5400000">
            <a:off x="1392534" y="4465326"/>
            <a:ext cx="1990725" cy="1632585"/>
          </a:xfrm>
          <a:prstGeom prst="rect">
            <a:avLst/>
          </a:prstGeom>
        </p:spPr>
      </p:pic>
    </p:spTree>
  </p:cSld>
  <p:clrMapOvr>
    <a:masterClrMapping/>
  </p:clrMapOvr>
  <p:transition>
    <p:wheel spokes="2"/>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a:solidFill>
                  <a:schemeClr val="tx2">
                    <a:lumMod val="75000"/>
                  </a:schemeClr>
                </a:solidFill>
                <a:latin typeface="Times New Roman" pitchFamily="18" charset="0"/>
                <a:cs typeface="Times New Roman" pitchFamily="18" charset="0"/>
              </a:rPr>
              <a:t>Ελμινθοσποριάσεις</a:t>
            </a:r>
            <a:r>
              <a:rPr lang="el-GR" dirty="0">
                <a:solidFill>
                  <a:schemeClr val="tx2">
                    <a:lumMod val="75000"/>
                  </a:schemeClr>
                </a:solidFill>
                <a:latin typeface="Times New Roman" pitchFamily="18" charset="0"/>
                <a:cs typeface="Times New Roman" pitchFamily="18" charset="0"/>
              </a:rPr>
              <a:t/>
            </a:r>
            <a:br>
              <a:rPr lang="el-GR" dirty="0">
                <a:solidFill>
                  <a:schemeClr val="tx2">
                    <a:lumMod val="75000"/>
                  </a:schemeClr>
                </a:solidFill>
                <a:latin typeface="Times New Roman" pitchFamily="18" charset="0"/>
                <a:cs typeface="Times New Roman" pitchFamily="18" charset="0"/>
              </a:rPr>
            </a:br>
            <a:endParaRPr lang="el-GR" dirty="0">
              <a:solidFill>
                <a:schemeClr val="tx2">
                  <a:lumMod val="75000"/>
                </a:schemeClr>
              </a:solidFill>
              <a:latin typeface="Times New Roman" pitchFamily="18" charset="0"/>
              <a:cs typeface="Times New Roman" pitchFamily="18" charset="0"/>
            </a:endParaRPr>
          </a:p>
        </p:txBody>
      </p:sp>
      <p:pic>
        <p:nvPicPr>
          <p:cNvPr id="4" name="25 - Εικόνα" descr="turcicum2.jpg"/>
          <p:cNvPicPr/>
          <p:nvPr/>
        </p:nvPicPr>
        <p:blipFill>
          <a:blip r:embed="rId2"/>
          <a:stretch>
            <a:fillRect/>
          </a:stretch>
        </p:blipFill>
        <p:spPr>
          <a:xfrm rot="5400000">
            <a:off x="380980" y="2333608"/>
            <a:ext cx="3667132" cy="2714644"/>
          </a:xfrm>
          <a:prstGeom prst="rect">
            <a:avLst/>
          </a:prstGeom>
        </p:spPr>
      </p:pic>
      <p:pic>
        <p:nvPicPr>
          <p:cNvPr id="6" name="26 - Εικόνα" descr="maydis9.jpg"/>
          <p:cNvPicPr/>
          <p:nvPr/>
        </p:nvPicPr>
        <p:blipFill>
          <a:blip r:embed="rId3" cstate="print"/>
          <a:stretch>
            <a:fillRect/>
          </a:stretch>
        </p:blipFill>
        <p:spPr>
          <a:xfrm rot="16200000">
            <a:off x="5079209" y="635775"/>
            <a:ext cx="2090748" cy="3533793"/>
          </a:xfrm>
          <a:prstGeom prst="rect">
            <a:avLst/>
          </a:prstGeom>
        </p:spPr>
      </p:pic>
      <p:sp>
        <p:nvSpPr>
          <p:cNvPr id="22530" name="Rectangle 2"/>
          <p:cNvSpPr>
            <a:spLocks noChangeArrowheads="1"/>
          </p:cNvSpPr>
          <p:nvPr/>
        </p:nvSpPr>
        <p:spPr bwMode="auto">
          <a:xfrm>
            <a:off x="5000628" y="3500438"/>
            <a:ext cx="253306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Helminthosporium </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maydis</a:t>
            </a:r>
            <a:endParaRPr kumimoji="0" lang="en-US" sz="1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
        <p:nvSpPr>
          <p:cNvPr id="8" name="7 - Ορθογώνιο"/>
          <p:cNvSpPr/>
          <p:nvPr/>
        </p:nvSpPr>
        <p:spPr>
          <a:xfrm>
            <a:off x="857224" y="5643578"/>
            <a:ext cx="2700868" cy="338554"/>
          </a:xfrm>
          <a:prstGeom prst="rect">
            <a:avLst/>
          </a:prstGeom>
        </p:spPr>
        <p:txBody>
          <a:bodyPr wrap="none">
            <a:spAutoFit/>
          </a:bodyPr>
          <a:lstStyle/>
          <a:p>
            <a:pPr lvl="0" fontAlgn="base">
              <a:spcBef>
                <a:spcPct val="0"/>
              </a:spcBef>
              <a:spcAft>
                <a:spcPts val="1000"/>
              </a:spcAft>
            </a:pPr>
            <a:r>
              <a:rPr lang="en-US" sz="1600" b="1" dirty="0">
                <a:solidFill>
                  <a:schemeClr val="tx2">
                    <a:lumMod val="75000"/>
                  </a:schemeClr>
                </a:solidFill>
                <a:latin typeface="Times New Roman" pitchFamily="18" charset="0"/>
                <a:cs typeface="Times New Roman" pitchFamily="18" charset="0"/>
              </a:rPr>
              <a:t>Helminthosporium</a:t>
            </a:r>
            <a:r>
              <a:rPr lang="el-GR"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turcicum</a:t>
            </a:r>
            <a:endParaRPr lang="el-GR" sz="1600" dirty="0">
              <a:solidFill>
                <a:schemeClr val="tx2">
                  <a:lumMod val="75000"/>
                </a:schemeClr>
              </a:solidFill>
              <a:latin typeface="Times New Roman" pitchFamily="18" charset="0"/>
              <a:cs typeface="Times New Roman" pitchFamily="18" charset="0"/>
            </a:endParaRPr>
          </a:p>
        </p:txBody>
      </p:sp>
      <p:pic>
        <p:nvPicPr>
          <p:cNvPr id="9" name="27 - Εικόνα" descr="carbonum.jpg"/>
          <p:cNvPicPr/>
          <p:nvPr/>
        </p:nvPicPr>
        <p:blipFill>
          <a:blip r:embed="rId4"/>
          <a:stretch>
            <a:fillRect/>
          </a:stretch>
        </p:blipFill>
        <p:spPr>
          <a:xfrm>
            <a:off x="4857752" y="4143380"/>
            <a:ext cx="3000396" cy="2085981"/>
          </a:xfrm>
          <a:prstGeom prst="rect">
            <a:avLst/>
          </a:prstGeom>
        </p:spPr>
      </p:pic>
      <p:sp>
        <p:nvSpPr>
          <p:cNvPr id="22531" name="Rectangle 3"/>
          <p:cNvSpPr>
            <a:spLocks noChangeArrowheads="1"/>
          </p:cNvSpPr>
          <p:nvPr/>
        </p:nvSpPr>
        <p:spPr bwMode="auto">
          <a:xfrm>
            <a:off x="5000628" y="6215082"/>
            <a:ext cx="274786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Helminthosporium </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carbonun</a:t>
            </a:r>
            <a:endParaRPr kumimoji="0" lang="en-US" sz="1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857256"/>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Ζιζάνια</a:t>
            </a:r>
          </a:p>
        </p:txBody>
      </p:sp>
      <p:sp>
        <p:nvSpPr>
          <p:cNvPr id="4" name="3 - Ορθογώνιο"/>
          <p:cNvSpPr/>
          <p:nvPr/>
        </p:nvSpPr>
        <p:spPr>
          <a:xfrm>
            <a:off x="571472" y="2928934"/>
            <a:ext cx="1426160" cy="369332"/>
          </a:xfrm>
          <a:prstGeom prst="rect">
            <a:avLst/>
          </a:prstGeom>
        </p:spPr>
        <p:txBody>
          <a:bodyPr wrap="none" anchor="ctr">
            <a:spAutoFit/>
          </a:bodyPr>
          <a:lstStyle/>
          <a:p>
            <a:r>
              <a:rPr lang="el-GR" b="1" dirty="0">
                <a:solidFill>
                  <a:schemeClr val="tx2">
                    <a:lumMod val="75000"/>
                  </a:schemeClr>
                </a:solidFill>
              </a:rPr>
              <a:t>Αιματόχορτο</a:t>
            </a:r>
            <a:endParaRPr lang="el-GR" dirty="0">
              <a:solidFill>
                <a:schemeClr val="tx2">
                  <a:lumMod val="75000"/>
                </a:schemeClr>
              </a:solidFill>
            </a:endParaRPr>
          </a:p>
        </p:txBody>
      </p:sp>
      <p:sp>
        <p:nvSpPr>
          <p:cNvPr id="5" name="4 - Ορθογώνιο"/>
          <p:cNvSpPr/>
          <p:nvPr/>
        </p:nvSpPr>
        <p:spPr>
          <a:xfrm>
            <a:off x="642910" y="4714884"/>
            <a:ext cx="1199303" cy="369332"/>
          </a:xfrm>
          <a:prstGeom prst="rect">
            <a:avLst/>
          </a:prstGeom>
        </p:spPr>
        <p:txBody>
          <a:bodyPr wrap="none">
            <a:spAutoFit/>
          </a:bodyPr>
          <a:lstStyle/>
          <a:p>
            <a:r>
              <a:rPr lang="el-GR" b="1" dirty="0" err="1">
                <a:solidFill>
                  <a:schemeClr val="tx2">
                    <a:lumMod val="50000"/>
                  </a:schemeClr>
                </a:solidFill>
              </a:rPr>
              <a:t>Βέλιουρας</a:t>
            </a:r>
            <a:endParaRPr lang="el-GR" dirty="0">
              <a:solidFill>
                <a:schemeClr val="tx2">
                  <a:lumMod val="50000"/>
                </a:schemeClr>
              </a:solidFill>
            </a:endParaRPr>
          </a:p>
        </p:txBody>
      </p:sp>
      <p:sp>
        <p:nvSpPr>
          <p:cNvPr id="6" name="5 - Ορθογώνιο"/>
          <p:cNvSpPr/>
          <p:nvPr/>
        </p:nvSpPr>
        <p:spPr>
          <a:xfrm>
            <a:off x="571472" y="6488668"/>
            <a:ext cx="1275798" cy="369332"/>
          </a:xfrm>
          <a:prstGeom prst="rect">
            <a:avLst/>
          </a:prstGeom>
        </p:spPr>
        <p:txBody>
          <a:bodyPr wrap="none">
            <a:spAutoFit/>
          </a:bodyPr>
          <a:lstStyle/>
          <a:p>
            <a:r>
              <a:rPr lang="el-GR" b="1" dirty="0" err="1">
                <a:solidFill>
                  <a:schemeClr val="tx2">
                    <a:lumMod val="75000"/>
                  </a:schemeClr>
                </a:solidFill>
              </a:rPr>
              <a:t>Μουχρίτσα</a:t>
            </a:r>
            <a:endParaRPr lang="el-GR" dirty="0">
              <a:solidFill>
                <a:schemeClr val="tx2">
                  <a:lumMod val="75000"/>
                </a:schemeClr>
              </a:solidFill>
            </a:endParaRPr>
          </a:p>
        </p:txBody>
      </p:sp>
      <p:sp>
        <p:nvSpPr>
          <p:cNvPr id="7" name="6 - Ορθογώνιο"/>
          <p:cNvSpPr/>
          <p:nvPr/>
        </p:nvSpPr>
        <p:spPr>
          <a:xfrm>
            <a:off x="3714744" y="2857496"/>
            <a:ext cx="1699761" cy="369332"/>
          </a:xfrm>
          <a:prstGeom prst="rect">
            <a:avLst/>
          </a:prstGeom>
        </p:spPr>
        <p:txBody>
          <a:bodyPr wrap="none">
            <a:spAutoFit/>
          </a:bodyPr>
          <a:lstStyle/>
          <a:p>
            <a:r>
              <a:rPr lang="el-GR" b="1" dirty="0" err="1">
                <a:solidFill>
                  <a:schemeClr val="tx2">
                    <a:lumMod val="75000"/>
                  </a:schemeClr>
                </a:solidFill>
              </a:rPr>
              <a:t>Αγριομελιτζάνα</a:t>
            </a:r>
            <a:endParaRPr lang="el-GR" dirty="0">
              <a:solidFill>
                <a:schemeClr val="tx2">
                  <a:lumMod val="75000"/>
                </a:schemeClr>
              </a:solidFill>
            </a:endParaRPr>
          </a:p>
        </p:txBody>
      </p:sp>
      <p:sp>
        <p:nvSpPr>
          <p:cNvPr id="8" name="7 - Ορθογώνιο"/>
          <p:cNvSpPr/>
          <p:nvPr/>
        </p:nvSpPr>
        <p:spPr>
          <a:xfrm>
            <a:off x="3571868" y="4714884"/>
            <a:ext cx="1706814" cy="369332"/>
          </a:xfrm>
          <a:prstGeom prst="rect">
            <a:avLst/>
          </a:prstGeom>
        </p:spPr>
        <p:txBody>
          <a:bodyPr wrap="none">
            <a:spAutoFit/>
          </a:bodyPr>
          <a:lstStyle/>
          <a:p>
            <a:r>
              <a:rPr lang="el-GR" b="1" dirty="0" err="1">
                <a:solidFill>
                  <a:schemeClr val="tx2">
                    <a:lumMod val="75000"/>
                  </a:schemeClr>
                </a:solidFill>
              </a:rPr>
              <a:t>Αγριοβαμβάκια</a:t>
            </a:r>
            <a:endParaRPr lang="el-GR" dirty="0">
              <a:solidFill>
                <a:schemeClr val="tx2">
                  <a:lumMod val="75000"/>
                </a:schemeClr>
              </a:solidFill>
            </a:endParaRPr>
          </a:p>
        </p:txBody>
      </p:sp>
      <p:sp>
        <p:nvSpPr>
          <p:cNvPr id="9" name="8 - Ορθογώνιο"/>
          <p:cNvSpPr/>
          <p:nvPr/>
        </p:nvSpPr>
        <p:spPr>
          <a:xfrm>
            <a:off x="3714744" y="6488668"/>
            <a:ext cx="1393908" cy="369332"/>
          </a:xfrm>
          <a:prstGeom prst="rect">
            <a:avLst/>
          </a:prstGeom>
        </p:spPr>
        <p:txBody>
          <a:bodyPr wrap="none">
            <a:spAutoFit/>
          </a:bodyPr>
          <a:lstStyle/>
          <a:p>
            <a:r>
              <a:rPr lang="el-GR" b="1" dirty="0" err="1">
                <a:solidFill>
                  <a:schemeClr val="tx2">
                    <a:lumMod val="75000"/>
                  </a:schemeClr>
                </a:solidFill>
              </a:rPr>
              <a:t>Βλήτο</a:t>
            </a:r>
            <a:r>
              <a:rPr lang="el-GR" b="1" dirty="0">
                <a:solidFill>
                  <a:schemeClr val="tx2">
                    <a:lumMod val="75000"/>
                  </a:schemeClr>
                </a:solidFill>
              </a:rPr>
              <a:t> τραχύ</a:t>
            </a:r>
            <a:endParaRPr lang="el-GR" dirty="0">
              <a:solidFill>
                <a:schemeClr val="tx2">
                  <a:lumMod val="75000"/>
                </a:schemeClr>
              </a:solidFill>
            </a:endParaRPr>
          </a:p>
        </p:txBody>
      </p:sp>
      <p:sp>
        <p:nvSpPr>
          <p:cNvPr id="10" name="9 - Ορθογώνιο"/>
          <p:cNvSpPr/>
          <p:nvPr/>
        </p:nvSpPr>
        <p:spPr>
          <a:xfrm>
            <a:off x="7286644" y="2857496"/>
            <a:ext cx="813043" cy="369332"/>
          </a:xfrm>
          <a:prstGeom prst="rect">
            <a:avLst/>
          </a:prstGeom>
        </p:spPr>
        <p:txBody>
          <a:bodyPr wrap="none">
            <a:spAutoFit/>
          </a:bodyPr>
          <a:lstStyle/>
          <a:p>
            <a:r>
              <a:rPr lang="el-GR" b="1" dirty="0" err="1">
                <a:solidFill>
                  <a:schemeClr val="tx2">
                    <a:lumMod val="75000"/>
                  </a:schemeClr>
                </a:solidFill>
              </a:rPr>
              <a:t>Κίρσιο</a:t>
            </a:r>
            <a:endParaRPr lang="el-GR" dirty="0">
              <a:solidFill>
                <a:schemeClr val="tx2">
                  <a:lumMod val="75000"/>
                </a:schemeClr>
              </a:solidFill>
            </a:endParaRPr>
          </a:p>
        </p:txBody>
      </p:sp>
      <p:sp>
        <p:nvSpPr>
          <p:cNvPr id="11" name="10 - Ορθογώνιο"/>
          <p:cNvSpPr/>
          <p:nvPr/>
        </p:nvSpPr>
        <p:spPr>
          <a:xfrm rot="10800000" flipV="1">
            <a:off x="7358082" y="4714884"/>
            <a:ext cx="923651" cy="369332"/>
          </a:xfrm>
          <a:prstGeom prst="rect">
            <a:avLst/>
          </a:prstGeom>
        </p:spPr>
        <p:txBody>
          <a:bodyPr wrap="square">
            <a:spAutoFit/>
          </a:bodyPr>
          <a:lstStyle/>
          <a:p>
            <a:r>
              <a:rPr lang="el-GR" b="1" dirty="0">
                <a:solidFill>
                  <a:schemeClr val="tx2">
                    <a:lumMod val="50000"/>
                  </a:schemeClr>
                </a:solidFill>
              </a:rPr>
              <a:t>Κύπερη</a:t>
            </a:r>
            <a:endParaRPr lang="el-GR" dirty="0">
              <a:solidFill>
                <a:schemeClr val="tx2">
                  <a:lumMod val="50000"/>
                </a:schemeClr>
              </a:solidFill>
            </a:endParaRPr>
          </a:p>
        </p:txBody>
      </p:sp>
      <p:sp>
        <p:nvSpPr>
          <p:cNvPr id="12" name="11 - Ορθογώνιο"/>
          <p:cNvSpPr/>
          <p:nvPr/>
        </p:nvSpPr>
        <p:spPr>
          <a:xfrm>
            <a:off x="7072330" y="6488668"/>
            <a:ext cx="1487202" cy="369332"/>
          </a:xfrm>
          <a:prstGeom prst="rect">
            <a:avLst/>
          </a:prstGeom>
        </p:spPr>
        <p:txBody>
          <a:bodyPr wrap="none">
            <a:spAutoFit/>
          </a:bodyPr>
          <a:lstStyle/>
          <a:p>
            <a:r>
              <a:rPr lang="el-GR" b="1" dirty="0">
                <a:solidFill>
                  <a:schemeClr val="tx2">
                    <a:lumMod val="75000"/>
                  </a:schemeClr>
                </a:solidFill>
              </a:rPr>
              <a:t>Περιπλοκάδα</a:t>
            </a:r>
            <a:endParaRPr lang="el-GR" dirty="0">
              <a:solidFill>
                <a:schemeClr val="tx2">
                  <a:lumMod val="75000"/>
                </a:schemeClr>
              </a:solidFill>
            </a:endParaRPr>
          </a:p>
        </p:txBody>
      </p:sp>
      <p:pic>
        <p:nvPicPr>
          <p:cNvPr id="13" name="12 - Εικόνα" descr="amazons day: Fonio-ένα παραμελημένο δημητριακό"/>
          <p:cNvPicPr/>
          <p:nvPr/>
        </p:nvPicPr>
        <p:blipFill>
          <a:blip r:embed="rId2"/>
          <a:srcRect/>
          <a:stretch>
            <a:fillRect/>
          </a:stretch>
        </p:blipFill>
        <p:spPr bwMode="auto">
          <a:xfrm>
            <a:off x="214282" y="1357298"/>
            <a:ext cx="2095500" cy="1571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13 - Εικόνα" descr="βέλιουρας - SLANG.gr"/>
          <p:cNvPicPr/>
          <p:nvPr/>
        </p:nvPicPr>
        <p:blipFill>
          <a:blip r:embed="rId3"/>
          <a:srcRect/>
          <a:stretch>
            <a:fillRect/>
          </a:stretch>
        </p:blipFill>
        <p:spPr bwMode="auto">
          <a:xfrm>
            <a:off x="214282" y="3286124"/>
            <a:ext cx="2071702" cy="1498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14 - Εικόνα" descr="Διασυστηματικό μεταφυτρωτικό ζιζανιοκτόνο για την καταπολέμηση αγρω"/>
          <p:cNvPicPr/>
          <p:nvPr/>
        </p:nvPicPr>
        <p:blipFill>
          <a:blip r:embed="rId4"/>
          <a:srcRect/>
          <a:stretch>
            <a:fillRect/>
          </a:stretch>
        </p:blipFill>
        <p:spPr bwMode="auto">
          <a:xfrm>
            <a:off x="214282" y="5072074"/>
            <a:ext cx="2095500" cy="1516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15 - Εικόνα" descr="Ελληνική Φύση - Βοτανολογία: Xanthium strumarium , L."/>
          <p:cNvPicPr/>
          <p:nvPr/>
        </p:nvPicPr>
        <p:blipFill>
          <a:blip r:embed="rId5" cstate="print"/>
          <a:srcRect/>
          <a:stretch>
            <a:fillRect/>
          </a:stretch>
        </p:blipFill>
        <p:spPr bwMode="auto">
          <a:xfrm>
            <a:off x="3500430" y="1357298"/>
            <a:ext cx="2090738"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16 - Εικόνα" descr="Teişor – GLISSANDO"/>
          <p:cNvPicPr/>
          <p:nvPr/>
        </p:nvPicPr>
        <p:blipFill>
          <a:blip r:embed="rId6" cstate="print"/>
          <a:srcRect/>
          <a:stretch>
            <a:fillRect/>
          </a:stretch>
        </p:blipFill>
        <p:spPr bwMode="auto">
          <a:xfrm>
            <a:off x="3428992" y="3286124"/>
            <a:ext cx="2143140"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17 - Εικόνα" descr="Grupo 11: Efecto boomeran en Monsanto, en los Estados Unidos."/>
          <p:cNvPicPr/>
          <p:nvPr/>
        </p:nvPicPr>
        <p:blipFill>
          <a:blip r:embed="rId7" cstate="print"/>
          <a:srcRect/>
          <a:stretch>
            <a:fillRect/>
          </a:stretch>
        </p:blipFill>
        <p:spPr bwMode="auto">
          <a:xfrm>
            <a:off x="3428992" y="5072074"/>
            <a:ext cx="2162176" cy="1510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18 - Εικόνα" descr="Κίρσιο - Agricultural Solutions"/>
          <p:cNvPicPr/>
          <p:nvPr/>
        </p:nvPicPr>
        <p:blipFill>
          <a:blip r:embed="rId8" cstate="print"/>
          <a:srcRect/>
          <a:stretch>
            <a:fillRect/>
          </a:stretch>
        </p:blipFill>
        <p:spPr bwMode="auto">
          <a:xfrm>
            <a:off x="6715140" y="1357298"/>
            <a:ext cx="2000264" cy="156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19 - Εικόνα" descr="Περί κύπερης ο λόγος - Φτιάχνω μόνος μου"/>
          <p:cNvPicPr/>
          <p:nvPr/>
        </p:nvPicPr>
        <p:blipFill>
          <a:blip r:embed="rId9"/>
          <a:srcRect/>
          <a:stretch>
            <a:fillRect/>
          </a:stretch>
        </p:blipFill>
        <p:spPr bwMode="auto">
          <a:xfrm>
            <a:off x="6715140" y="3214686"/>
            <a:ext cx="2071702"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20 - Εικόνα" descr="ΣΗΜΑΝΤΙΚΑ NEA: Αγριόχορτα ή Ζιζάνια στο κήπο ή στο χωράφι . . ."/>
          <p:cNvPicPr/>
          <p:nvPr/>
        </p:nvPicPr>
        <p:blipFill>
          <a:blip r:embed="rId10"/>
          <a:srcRect/>
          <a:stretch>
            <a:fillRect/>
          </a:stretch>
        </p:blipFill>
        <p:spPr bwMode="auto">
          <a:xfrm>
            <a:off x="6786578" y="5072074"/>
            <a:ext cx="2019300"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428596" y="357168"/>
          <a:ext cx="8358246" cy="5975987"/>
        </p:xfrm>
        <a:graphic>
          <a:graphicData uri="http://schemas.openxmlformats.org/drawingml/2006/table">
            <a:tbl>
              <a:tblPr firstRow="1" bandRow="1">
                <a:tableStyleId>{F5AB1C69-6EDB-4FF4-983F-18BD219EF322}</a:tableStyleId>
              </a:tblPr>
              <a:tblGrid>
                <a:gridCol w="8358246">
                  <a:extLst>
                    <a:ext uri="{9D8B030D-6E8A-4147-A177-3AD203B41FA5}">
                      <a16:colId xmlns:a16="http://schemas.microsoft.com/office/drawing/2014/main" xmlns="" val="20000"/>
                    </a:ext>
                  </a:extLst>
                </a:gridCol>
              </a:tblGrid>
              <a:tr h="1000130">
                <a:tc>
                  <a:txBody>
                    <a:bodyPr/>
                    <a:lstStyle/>
                    <a:p>
                      <a:pPr lvl="1" algn="ctr"/>
                      <a:r>
                        <a:rPr lang="el-GR" sz="4400" dirty="0">
                          <a:solidFill>
                            <a:schemeClr val="tx2">
                              <a:lumMod val="75000"/>
                            </a:schemeClr>
                          </a:solidFill>
                          <a:latin typeface="Times New Roman" pitchFamily="18" charset="0"/>
                          <a:cs typeface="Times New Roman" pitchFamily="18" charset="0"/>
                        </a:rPr>
                        <a:t>Ποικιλίες</a:t>
                      </a:r>
                      <a:r>
                        <a:rPr lang="el-GR" sz="4400" baseline="0" dirty="0">
                          <a:solidFill>
                            <a:schemeClr val="tx2">
                              <a:lumMod val="75000"/>
                            </a:schemeClr>
                          </a:solidFill>
                          <a:latin typeface="Times New Roman" pitchFamily="18" charset="0"/>
                          <a:cs typeface="Times New Roman" pitchFamily="18" charset="0"/>
                        </a:rPr>
                        <a:t> αραβόσιτου</a:t>
                      </a:r>
                      <a:endParaRPr lang="el-GR" sz="1600" baseline="0" dirty="0">
                        <a:solidFill>
                          <a:schemeClr val="tx2">
                            <a:lumMod val="75000"/>
                          </a:schemeClr>
                        </a:solidFill>
                        <a:latin typeface="Times New Roman" pitchFamily="18" charset="0"/>
                        <a:cs typeface="Times New Roman" pitchFamily="18" charset="0"/>
                      </a:endParaRPr>
                    </a:p>
                    <a:p>
                      <a:pPr lvl="1" algn="ct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0"/>
                  </a:ext>
                </a:extLst>
              </a:tr>
              <a:tr h="710021">
                <a:tc>
                  <a:txBody>
                    <a:bodyPr/>
                    <a:lstStyle/>
                    <a:p>
                      <a:pPr algn="ct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indentata</a:t>
                      </a:r>
                      <a:endParaRPr lang="el-GR" sz="1600" b="1" u="none" kern="1200" dirty="0">
                        <a:solidFill>
                          <a:schemeClr val="tx2">
                            <a:lumMod val="75000"/>
                          </a:schemeClr>
                        </a:solidFill>
                        <a:latin typeface="Times New Roman" pitchFamily="18" charset="0"/>
                        <a:ea typeface="+mn-ea"/>
                        <a:cs typeface="Times New Roman" pitchFamily="18" charset="0"/>
                      </a:endParaRPr>
                    </a:p>
                    <a:p>
                      <a:pPr algn="ctr"/>
                      <a:r>
                        <a:rPr lang="el-GR" sz="1600" b="0" u="none" kern="1200" dirty="0">
                          <a:solidFill>
                            <a:schemeClr val="tx2">
                              <a:lumMod val="75000"/>
                            </a:schemeClr>
                          </a:solidFill>
                          <a:latin typeface="Times New Roman" pitchFamily="18" charset="0"/>
                          <a:ea typeface="+mn-ea"/>
                          <a:cs typeface="Times New Roman" pitchFamily="18" charset="0"/>
                        </a:rPr>
                        <a:t>Οδοντοειδής αραβόσιτος-</a:t>
                      </a:r>
                      <a:r>
                        <a:rPr lang="el-GR" sz="1600" b="0" u="none" kern="1200" dirty="0" err="1">
                          <a:solidFill>
                            <a:schemeClr val="tx2">
                              <a:lumMod val="75000"/>
                            </a:schemeClr>
                          </a:solidFill>
                          <a:latin typeface="Times New Roman" pitchFamily="18" charset="0"/>
                          <a:ea typeface="+mn-ea"/>
                          <a:cs typeface="Times New Roman" pitchFamily="18" charset="0"/>
                        </a:rPr>
                        <a:t>dent</a:t>
                      </a:r>
                      <a:r>
                        <a:rPr lang="el-GR" sz="1600" b="0" u="none" kern="1200" dirty="0">
                          <a:solidFill>
                            <a:schemeClr val="tx2">
                              <a:lumMod val="75000"/>
                            </a:schemeClr>
                          </a:solidFill>
                          <a:latin typeface="Times New Roman" pitchFamily="18" charset="0"/>
                          <a:ea typeface="+mn-ea"/>
                          <a:cs typeface="Times New Roman" pitchFamily="18" charset="0"/>
                        </a:rPr>
                        <a:t> ή </a:t>
                      </a:r>
                      <a:r>
                        <a:rPr lang="el-GR" sz="1600" b="0" u="none" kern="1200" dirty="0" err="1">
                          <a:solidFill>
                            <a:schemeClr val="tx2">
                              <a:lumMod val="75000"/>
                            </a:schemeClr>
                          </a:solidFill>
                          <a:latin typeface="Times New Roman" pitchFamily="18" charset="0"/>
                          <a:ea typeface="+mn-ea"/>
                          <a:cs typeface="Times New Roman" pitchFamily="18" charset="0"/>
                        </a:rPr>
                        <a:t>horse</a:t>
                      </a:r>
                      <a:r>
                        <a:rPr lang="el-GR" sz="1600" b="0" u="none" kern="1200" baseline="0" dirty="0">
                          <a:solidFill>
                            <a:schemeClr val="tx2">
                              <a:lumMod val="75000"/>
                            </a:schemeClr>
                          </a:solidFill>
                          <a:latin typeface="Times New Roman" pitchFamily="18" charset="0"/>
                          <a:ea typeface="+mn-ea"/>
                          <a:cs typeface="Times New Roman" pitchFamily="18" charset="0"/>
                        </a:rPr>
                        <a:t> </a:t>
                      </a:r>
                      <a:r>
                        <a:rPr lang="el-GR" sz="1600" b="0" u="none" kern="1200" dirty="0" err="1">
                          <a:solidFill>
                            <a:schemeClr val="tx2">
                              <a:lumMod val="75000"/>
                            </a:schemeClr>
                          </a:solidFill>
                          <a:latin typeface="Times New Roman" pitchFamily="18" charset="0"/>
                          <a:ea typeface="+mn-ea"/>
                          <a:cs typeface="Times New Roman" pitchFamily="18" charset="0"/>
                        </a:rPr>
                        <a:t>tooth</a:t>
                      </a:r>
                      <a:r>
                        <a:rPr lang="el-GR" sz="1600" b="0" u="none" kern="1200" dirty="0">
                          <a:solidFill>
                            <a:schemeClr val="tx2">
                              <a:lumMod val="75000"/>
                            </a:schemeClr>
                          </a:solidFill>
                          <a:latin typeface="Times New Roman" pitchFamily="18" charset="0"/>
                          <a:ea typeface="+mn-ea"/>
                          <a:cs typeface="Times New Roman" pitchFamily="18" charset="0"/>
                        </a:rPr>
                        <a:t> </a:t>
                      </a:r>
                      <a:r>
                        <a:rPr lang="el-GR" sz="1600" b="0" u="none" kern="1200" dirty="0" err="1">
                          <a:solidFill>
                            <a:schemeClr val="tx2">
                              <a:lumMod val="75000"/>
                            </a:schemeClr>
                          </a:solidFill>
                          <a:latin typeface="Times New Roman" pitchFamily="18" charset="0"/>
                          <a:ea typeface="+mn-ea"/>
                          <a:cs typeface="Times New Roman" pitchFamily="18" charset="0"/>
                        </a:rPr>
                        <a:t>corn</a:t>
                      </a:r>
                      <a:endParaRPr lang="el-GR" sz="1600" b="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710021">
                <a:tc>
                  <a:txBody>
                    <a:bodyPr/>
                    <a:lstStyle/>
                    <a:p>
                      <a:pPr algn="ct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inturata</a:t>
                      </a:r>
                      <a:endParaRPr lang="el-GR" sz="1600" b="1" u="none" kern="1200" dirty="0">
                        <a:solidFill>
                          <a:schemeClr val="tx2">
                            <a:lumMod val="75000"/>
                          </a:schemeClr>
                        </a:solidFill>
                        <a:latin typeface="Times New Roman" pitchFamily="18" charset="0"/>
                        <a:ea typeface="+mn-ea"/>
                        <a:cs typeface="Times New Roman" pitchFamily="18" charset="0"/>
                      </a:endParaRPr>
                    </a:p>
                    <a:p>
                      <a:pPr algn="ctr"/>
                      <a:r>
                        <a:rPr lang="el-GR" sz="1600" u="none" kern="1200" dirty="0" err="1">
                          <a:solidFill>
                            <a:schemeClr val="tx2">
                              <a:lumMod val="75000"/>
                            </a:schemeClr>
                          </a:solidFill>
                          <a:latin typeface="Times New Roman" pitchFamily="18" charset="0"/>
                          <a:ea typeface="+mn-ea"/>
                          <a:cs typeface="Times New Roman" pitchFamily="18" charset="0"/>
                        </a:rPr>
                        <a:t>Σκληρόκοκκος</a:t>
                      </a:r>
                      <a:r>
                        <a:rPr lang="el-GR" sz="1600" u="none" kern="1200" dirty="0">
                          <a:solidFill>
                            <a:schemeClr val="tx2">
                              <a:lumMod val="75000"/>
                            </a:schemeClr>
                          </a:solidFill>
                          <a:latin typeface="Times New Roman" pitchFamily="18" charset="0"/>
                          <a:ea typeface="+mn-ea"/>
                          <a:cs typeface="Times New Roman" pitchFamily="18" charset="0"/>
                        </a:rPr>
                        <a:t> αραβόσιτος-</a:t>
                      </a:r>
                      <a:r>
                        <a:rPr lang="el-GR" sz="1600" u="none" kern="1200" dirty="0" err="1">
                          <a:solidFill>
                            <a:schemeClr val="tx2">
                              <a:lumMod val="75000"/>
                            </a:schemeClr>
                          </a:solidFill>
                          <a:latin typeface="Times New Roman" pitchFamily="18" charset="0"/>
                          <a:ea typeface="+mn-ea"/>
                          <a:cs typeface="Times New Roman" pitchFamily="18" charset="0"/>
                        </a:rPr>
                        <a:t>flint</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710021">
                <a:tc>
                  <a:txBody>
                    <a:bodyPr/>
                    <a:lstStyle/>
                    <a:p>
                      <a:pPr algn="ct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amylacea</a:t>
                      </a:r>
                      <a:endParaRPr lang="el-GR" sz="1600" b="1" u="none" kern="1200" dirty="0">
                        <a:solidFill>
                          <a:schemeClr val="tx2">
                            <a:lumMod val="75000"/>
                          </a:schemeClr>
                        </a:solidFill>
                        <a:latin typeface="Times New Roman" pitchFamily="18" charset="0"/>
                        <a:ea typeface="+mn-ea"/>
                        <a:cs typeface="Times New Roman" pitchFamily="18" charset="0"/>
                      </a:endParaRPr>
                    </a:p>
                    <a:p>
                      <a:pPr algn="ctr"/>
                      <a:r>
                        <a:rPr lang="el-GR" sz="1600" u="none" kern="1200" dirty="0">
                          <a:solidFill>
                            <a:schemeClr val="tx2">
                              <a:lumMod val="75000"/>
                            </a:schemeClr>
                          </a:solidFill>
                          <a:latin typeface="Times New Roman" pitchFamily="18" charset="0"/>
                          <a:ea typeface="+mn-ea"/>
                          <a:cs typeface="Times New Roman" pitchFamily="18" charset="0"/>
                        </a:rPr>
                        <a:t>Αμυλώδης αραβόσιτος-</a:t>
                      </a:r>
                      <a:r>
                        <a:rPr lang="el-GR" sz="1600" u="none" kern="1200" dirty="0" err="1">
                          <a:solidFill>
                            <a:schemeClr val="tx2">
                              <a:lumMod val="75000"/>
                            </a:schemeClr>
                          </a:solidFill>
                          <a:latin typeface="Times New Roman" pitchFamily="18" charset="0"/>
                          <a:ea typeface="+mn-ea"/>
                          <a:cs typeface="Times New Roman" pitchFamily="18" charset="0"/>
                        </a:rPr>
                        <a:t>soft</a:t>
                      </a:r>
                      <a:r>
                        <a:rPr lang="el-GR" sz="1600" u="none" kern="1200" dirty="0">
                          <a:solidFill>
                            <a:schemeClr val="tx2">
                              <a:lumMod val="75000"/>
                            </a:schemeClr>
                          </a:solidFill>
                          <a:latin typeface="Times New Roman" pitchFamily="18" charset="0"/>
                          <a:ea typeface="+mn-ea"/>
                          <a:cs typeface="Times New Roman" pitchFamily="18" charset="0"/>
                        </a:rPr>
                        <a:t> ή </a:t>
                      </a:r>
                      <a:r>
                        <a:rPr lang="el-GR" sz="1600" u="none" kern="1200" dirty="0" err="1">
                          <a:solidFill>
                            <a:schemeClr val="tx2">
                              <a:lumMod val="75000"/>
                            </a:schemeClr>
                          </a:solidFill>
                          <a:latin typeface="Times New Roman" pitchFamily="18" charset="0"/>
                          <a:ea typeface="+mn-ea"/>
                          <a:cs typeface="Times New Roman" pitchFamily="18" charset="0"/>
                        </a:rPr>
                        <a:t>floury</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r h="710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everta</a:t>
                      </a:r>
                      <a:endParaRPr lang="el-GR" sz="1600" b="1" u="none" kern="1200" dirty="0">
                        <a:solidFill>
                          <a:schemeClr val="tx2">
                            <a:lumMod val="75000"/>
                          </a:schemeClr>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u="none" kern="1200" dirty="0">
                          <a:solidFill>
                            <a:schemeClr val="tx2">
                              <a:lumMod val="75000"/>
                            </a:schemeClr>
                          </a:solidFill>
                          <a:latin typeface="Times New Roman" pitchFamily="18" charset="0"/>
                          <a:ea typeface="+mn-ea"/>
                          <a:cs typeface="Times New Roman" pitchFamily="18" charset="0"/>
                        </a:rPr>
                        <a:t>Μικρόκοκκος αραβόσιτος-</a:t>
                      </a:r>
                      <a:r>
                        <a:rPr lang="el-GR" sz="1600" u="none" kern="1200" dirty="0" err="1">
                          <a:solidFill>
                            <a:schemeClr val="tx2">
                              <a:lumMod val="75000"/>
                            </a:schemeClr>
                          </a:solidFill>
                          <a:latin typeface="Times New Roman" pitchFamily="18" charset="0"/>
                          <a:ea typeface="+mn-ea"/>
                          <a:cs typeface="Times New Roman" pitchFamily="18" charset="0"/>
                        </a:rPr>
                        <a:t>pop</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kern="1200" dirty="0">
                        <a:solidFill>
                          <a:schemeClr val="tx2">
                            <a:lumMod val="75000"/>
                          </a:schemeClr>
                        </a:solidFill>
                        <a:latin typeface="Times New Roman" pitchFamily="18" charset="0"/>
                        <a:ea typeface="+mn-ea"/>
                        <a:cs typeface="Times New Roman" pitchFamily="18" charset="0"/>
                      </a:endParaRPr>
                    </a:p>
                  </a:txBody>
                  <a:tcPr/>
                </a:tc>
                <a:extLst>
                  <a:ext uri="{0D108BD9-81ED-4DB2-BD59-A6C34878D82A}">
                    <a16:rowId xmlns:a16="http://schemas.microsoft.com/office/drawing/2014/main" xmlns="" val="10004"/>
                  </a:ext>
                </a:extLst>
              </a:tr>
              <a:tr h="710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saccharata</a:t>
                      </a:r>
                      <a:endParaRPr lang="el-GR" sz="1600" u="none" dirty="0">
                        <a:solidFill>
                          <a:schemeClr val="tx2">
                            <a:lumMod val="75000"/>
                          </a:schemeClr>
                        </a:solidFill>
                        <a:latin typeface="Times New Roman" pitchFamily="18" charset="0"/>
                        <a:cs typeface="Times New Roman" pitchFamily="18" charset="0"/>
                      </a:endParaRPr>
                    </a:p>
                    <a:p>
                      <a:pPr algn="ctr"/>
                      <a:r>
                        <a:rPr lang="el-GR" sz="1600" u="none" kern="1200" dirty="0">
                          <a:solidFill>
                            <a:schemeClr val="tx2">
                              <a:lumMod val="75000"/>
                            </a:schemeClr>
                          </a:solidFill>
                          <a:latin typeface="Times New Roman" pitchFamily="18" charset="0"/>
                          <a:ea typeface="+mn-ea"/>
                          <a:cs typeface="Times New Roman" pitchFamily="18" charset="0"/>
                        </a:rPr>
                        <a:t>Ζαχαρώδης ή γλυκός αραβόσιτος-</a:t>
                      </a:r>
                      <a:r>
                        <a:rPr lang="el-GR" sz="1600" u="none" kern="1200" dirty="0" err="1">
                          <a:solidFill>
                            <a:schemeClr val="tx2">
                              <a:lumMod val="75000"/>
                            </a:schemeClr>
                          </a:solidFill>
                          <a:latin typeface="Times New Roman" pitchFamily="18" charset="0"/>
                          <a:ea typeface="+mn-ea"/>
                          <a:cs typeface="Times New Roman" pitchFamily="18" charset="0"/>
                        </a:rPr>
                        <a:t>sweet</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r h="710021">
                <a:tc>
                  <a:txBody>
                    <a:bodyPr/>
                    <a:lstStyle/>
                    <a:p>
                      <a:pPr algn="ct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ceratina</a:t>
                      </a:r>
                      <a:endParaRPr lang="el-GR" sz="1600" b="1" u="none" kern="1200" dirty="0">
                        <a:solidFill>
                          <a:schemeClr val="tx2">
                            <a:lumMod val="75000"/>
                          </a:schemeClr>
                        </a:solidFill>
                        <a:latin typeface="Times New Roman" pitchFamily="18" charset="0"/>
                        <a:ea typeface="+mn-ea"/>
                        <a:cs typeface="Times New Roman" pitchFamily="18" charset="0"/>
                      </a:endParaRPr>
                    </a:p>
                    <a:p>
                      <a:pPr algn="ctr"/>
                      <a:r>
                        <a:rPr lang="el-GR" sz="1600" u="none" kern="1200" dirty="0">
                          <a:solidFill>
                            <a:schemeClr val="tx2">
                              <a:lumMod val="75000"/>
                            </a:schemeClr>
                          </a:solidFill>
                          <a:latin typeface="Times New Roman" pitchFamily="18" charset="0"/>
                          <a:ea typeface="+mn-ea"/>
                          <a:cs typeface="Times New Roman" pitchFamily="18" charset="0"/>
                        </a:rPr>
                        <a:t>Κηρώδης αραβόσιτος-</a:t>
                      </a:r>
                      <a:r>
                        <a:rPr lang="el-GR" sz="1600" u="none" kern="1200" dirty="0" err="1">
                          <a:solidFill>
                            <a:schemeClr val="tx2">
                              <a:lumMod val="75000"/>
                            </a:schemeClr>
                          </a:solidFill>
                          <a:latin typeface="Times New Roman" pitchFamily="18" charset="0"/>
                          <a:ea typeface="+mn-ea"/>
                          <a:cs typeface="Times New Roman" pitchFamily="18" charset="0"/>
                        </a:rPr>
                        <a:t>waxy</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6"/>
                  </a:ext>
                </a:extLst>
              </a:tr>
              <a:tr h="710021">
                <a:tc>
                  <a:txBody>
                    <a:bodyPr/>
                    <a:lstStyle/>
                    <a:p>
                      <a:pPr algn="ctr"/>
                      <a:r>
                        <a:rPr lang="en-US" sz="1600" b="1" u="none" kern="1200" dirty="0" err="1">
                          <a:solidFill>
                            <a:schemeClr val="tx2">
                              <a:lumMod val="75000"/>
                            </a:schemeClr>
                          </a:solidFill>
                          <a:latin typeface="Times New Roman" pitchFamily="18" charset="0"/>
                          <a:ea typeface="+mn-ea"/>
                          <a:cs typeface="Times New Roman" pitchFamily="18" charset="0"/>
                        </a:rPr>
                        <a:t>Zea</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mays</a:t>
                      </a:r>
                      <a:r>
                        <a:rPr lang="en-US" sz="1600" b="1" u="none" kern="1200" dirty="0">
                          <a:solidFill>
                            <a:schemeClr val="tx2">
                              <a:lumMod val="75000"/>
                            </a:schemeClr>
                          </a:solidFill>
                          <a:latin typeface="Times New Roman" pitchFamily="18" charset="0"/>
                          <a:ea typeface="+mn-ea"/>
                          <a:cs typeface="Times New Roman" pitchFamily="18" charset="0"/>
                        </a:rPr>
                        <a:t> </a:t>
                      </a:r>
                      <a:r>
                        <a:rPr lang="en-US" sz="1600" b="1" u="none" kern="1200" dirty="0" err="1">
                          <a:solidFill>
                            <a:schemeClr val="tx2">
                              <a:lumMod val="75000"/>
                            </a:schemeClr>
                          </a:solidFill>
                          <a:latin typeface="Times New Roman" pitchFamily="18" charset="0"/>
                          <a:ea typeface="+mn-ea"/>
                          <a:cs typeface="Times New Roman" pitchFamily="18" charset="0"/>
                        </a:rPr>
                        <a:t>tunicata</a:t>
                      </a:r>
                      <a:endParaRPr lang="el-GR" sz="1600" b="1" u="none" kern="1200" dirty="0">
                        <a:solidFill>
                          <a:schemeClr val="tx2">
                            <a:lumMod val="75000"/>
                          </a:schemeClr>
                        </a:solidFill>
                        <a:latin typeface="Times New Roman" pitchFamily="18" charset="0"/>
                        <a:ea typeface="+mn-ea"/>
                        <a:cs typeface="Times New Roman" pitchFamily="18" charset="0"/>
                      </a:endParaRPr>
                    </a:p>
                    <a:p>
                      <a:pPr algn="ct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Επενδεδυμένος</a:t>
                      </a:r>
                      <a:r>
                        <a:rPr lang="el-GR" sz="1600" u="none" kern="1200" dirty="0">
                          <a:solidFill>
                            <a:schemeClr val="tx2">
                              <a:lumMod val="75000"/>
                            </a:schemeClr>
                          </a:solidFill>
                          <a:latin typeface="Times New Roman" pitchFamily="18" charset="0"/>
                          <a:ea typeface="+mn-ea"/>
                          <a:cs typeface="Times New Roman" pitchFamily="18" charset="0"/>
                        </a:rPr>
                        <a:t> αραβόσιτος-</a:t>
                      </a:r>
                      <a:r>
                        <a:rPr lang="el-GR" sz="1600" u="none" kern="1200" dirty="0" err="1">
                          <a:solidFill>
                            <a:schemeClr val="tx2">
                              <a:lumMod val="75000"/>
                            </a:schemeClr>
                          </a:solidFill>
                          <a:latin typeface="Times New Roman" pitchFamily="18" charset="0"/>
                          <a:ea typeface="+mn-ea"/>
                          <a:cs typeface="Times New Roman" pitchFamily="18" charset="0"/>
                        </a:rPr>
                        <a:t>por</a:t>
                      </a:r>
                      <a:r>
                        <a:rPr lang="el-GR" sz="1600" u="none" kern="1200" dirty="0">
                          <a:solidFill>
                            <a:schemeClr val="tx2">
                              <a:lumMod val="75000"/>
                            </a:schemeClr>
                          </a:solidFill>
                          <a:latin typeface="Times New Roman" pitchFamily="18" charset="0"/>
                          <a:ea typeface="+mn-ea"/>
                          <a:cs typeface="Times New Roman" pitchFamily="18" charset="0"/>
                        </a:rPr>
                        <a:t> </a:t>
                      </a:r>
                      <a:r>
                        <a:rPr lang="el-GR" sz="1600" u="none" kern="1200" dirty="0" err="1">
                          <a:solidFill>
                            <a:schemeClr val="tx2">
                              <a:lumMod val="75000"/>
                            </a:schemeClr>
                          </a:solidFill>
                          <a:latin typeface="Times New Roman" pitchFamily="18" charset="0"/>
                          <a:ea typeface="+mn-ea"/>
                          <a:cs typeface="Times New Roman" pitchFamily="18" charset="0"/>
                        </a:rPr>
                        <a:t>corn</a:t>
                      </a:r>
                      <a:endParaRPr lang="el-GR" sz="1600" u="none" dirty="0">
                        <a:solidFill>
                          <a:schemeClr val="tx2">
                            <a:lumMod val="7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0007"/>
                  </a:ext>
                </a:extLst>
              </a:tr>
            </a:tbl>
          </a:graphicData>
        </a:graphic>
      </p:graphicFrame>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Υβρίδια στο </a:t>
            </a:r>
            <a:r>
              <a:rPr lang="el-GR" b="1" dirty="0" err="1">
                <a:solidFill>
                  <a:schemeClr val="tx2">
                    <a:lumMod val="75000"/>
                  </a:schemeClr>
                </a:solidFill>
                <a:latin typeface="Times New Roman" pitchFamily="18" charset="0"/>
                <a:cs typeface="Times New Roman" pitchFamily="18" charset="0"/>
              </a:rPr>
              <a:t>Ν.Σερρών</a:t>
            </a:r>
            <a:endParaRPr lang="el-GR" b="1" dirty="0">
              <a:solidFill>
                <a:schemeClr val="tx2">
                  <a:lumMod val="75000"/>
                </a:schemeClr>
              </a:solidFill>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85720" y="1857364"/>
          <a:ext cx="8501120" cy="3963620"/>
        </p:xfrm>
        <a:graphic>
          <a:graphicData uri="http://schemas.openxmlformats.org/drawingml/2006/table">
            <a:tbl>
              <a:tblPr firstRow="1" bandRow="1">
                <a:tableStyleId>{F5AB1C69-6EDB-4FF4-983F-18BD219EF322}</a:tableStyleId>
              </a:tblPr>
              <a:tblGrid>
                <a:gridCol w="1465710">
                  <a:extLst>
                    <a:ext uri="{9D8B030D-6E8A-4147-A177-3AD203B41FA5}">
                      <a16:colId xmlns:a16="http://schemas.microsoft.com/office/drawing/2014/main" xmlns="" val="20000"/>
                    </a:ext>
                  </a:extLst>
                </a:gridCol>
                <a:gridCol w="1245854">
                  <a:extLst>
                    <a:ext uri="{9D8B030D-6E8A-4147-A177-3AD203B41FA5}">
                      <a16:colId xmlns:a16="http://schemas.microsoft.com/office/drawing/2014/main" xmlns="" val="20001"/>
                    </a:ext>
                  </a:extLst>
                </a:gridCol>
                <a:gridCol w="879426">
                  <a:extLst>
                    <a:ext uri="{9D8B030D-6E8A-4147-A177-3AD203B41FA5}">
                      <a16:colId xmlns:a16="http://schemas.microsoft.com/office/drawing/2014/main" xmlns="" val="20002"/>
                    </a:ext>
                  </a:extLst>
                </a:gridCol>
                <a:gridCol w="1832138">
                  <a:extLst>
                    <a:ext uri="{9D8B030D-6E8A-4147-A177-3AD203B41FA5}">
                      <a16:colId xmlns:a16="http://schemas.microsoft.com/office/drawing/2014/main" xmlns="" val="20003"/>
                    </a:ext>
                  </a:extLst>
                </a:gridCol>
                <a:gridCol w="879426">
                  <a:extLst>
                    <a:ext uri="{9D8B030D-6E8A-4147-A177-3AD203B41FA5}">
                      <a16:colId xmlns:a16="http://schemas.microsoft.com/office/drawing/2014/main" xmlns="" val="20004"/>
                    </a:ext>
                  </a:extLst>
                </a:gridCol>
                <a:gridCol w="984122">
                  <a:extLst>
                    <a:ext uri="{9D8B030D-6E8A-4147-A177-3AD203B41FA5}">
                      <a16:colId xmlns:a16="http://schemas.microsoft.com/office/drawing/2014/main" xmlns="" val="20005"/>
                    </a:ext>
                  </a:extLst>
                </a:gridCol>
                <a:gridCol w="1214444">
                  <a:extLst>
                    <a:ext uri="{9D8B030D-6E8A-4147-A177-3AD203B41FA5}">
                      <a16:colId xmlns:a16="http://schemas.microsoft.com/office/drawing/2014/main" xmlns="" val="20006"/>
                    </a:ext>
                  </a:extLst>
                </a:gridCol>
              </a:tblGrid>
              <a:tr h="562975">
                <a:tc>
                  <a:txBody>
                    <a:bodyPr/>
                    <a:lstStyle/>
                    <a:p>
                      <a:pPr algn="ctr"/>
                      <a:r>
                        <a:rPr lang="el-GR" sz="1600" b="1" dirty="0">
                          <a:solidFill>
                            <a:schemeClr val="tx2">
                              <a:lumMod val="75000"/>
                            </a:schemeClr>
                          </a:solidFill>
                          <a:latin typeface="Times New Roman" pitchFamily="18" charset="0"/>
                          <a:cs typeface="Times New Roman" pitchFamily="18" charset="0"/>
                        </a:rPr>
                        <a:t>Ονομασία</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Ημέρες </a:t>
                      </a:r>
                    </a:p>
                    <a:p>
                      <a:pPr algn="ctr"/>
                      <a:r>
                        <a:rPr lang="el-GR" sz="1600" dirty="0">
                          <a:solidFill>
                            <a:schemeClr val="tx2">
                              <a:lumMod val="75000"/>
                            </a:schemeClr>
                          </a:solidFill>
                          <a:latin typeface="Times New Roman" pitchFamily="18" charset="0"/>
                          <a:cs typeface="Times New Roman" pitchFamily="18" charset="0"/>
                        </a:rPr>
                        <a:t>Ωρίμανσης</a:t>
                      </a:r>
                    </a:p>
                  </a:txBody>
                  <a:tcPr/>
                </a:tc>
                <a:tc>
                  <a:txBody>
                    <a:bodyPr/>
                    <a:lstStyle/>
                    <a:p>
                      <a:pPr algn="ctr"/>
                      <a:r>
                        <a:rPr lang="el-GR" sz="1600" dirty="0">
                          <a:solidFill>
                            <a:schemeClr val="tx2">
                              <a:lumMod val="75000"/>
                            </a:schemeClr>
                          </a:solidFill>
                          <a:latin typeface="Times New Roman" pitchFamily="18" charset="0"/>
                          <a:cs typeface="Times New Roman" pitchFamily="18" charset="0"/>
                        </a:rPr>
                        <a:t>Φυτό</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Ρόκα</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Χρήση</a:t>
                      </a:r>
                    </a:p>
                  </a:txBody>
                  <a:tcPr anchor="ctr"/>
                </a:tc>
                <a:tc>
                  <a:txBody>
                    <a:bodyPr/>
                    <a:lstStyle/>
                    <a:p>
                      <a:pPr algn="ctr"/>
                      <a:r>
                        <a:rPr lang="en-US" sz="1600" dirty="0">
                          <a:solidFill>
                            <a:schemeClr val="tx2">
                              <a:lumMod val="75000"/>
                            </a:schemeClr>
                          </a:solidFill>
                          <a:latin typeface="Times New Roman" pitchFamily="18" charset="0"/>
                          <a:cs typeface="Times New Roman" pitchFamily="18" charset="0"/>
                        </a:rPr>
                        <a:t>FAO</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Πυκνότητα σποράς </a:t>
                      </a:r>
                      <a:r>
                        <a:rPr lang="en-US" sz="1600" dirty="0">
                          <a:solidFill>
                            <a:schemeClr val="tx2">
                              <a:lumMod val="75000"/>
                            </a:schemeClr>
                          </a:solidFill>
                          <a:latin typeface="Times New Roman" pitchFamily="18" charset="0"/>
                          <a:cs typeface="Times New Roman" pitchFamily="18" charset="0"/>
                        </a:rPr>
                        <a:t>cm</a:t>
                      </a: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0"/>
                  </a:ext>
                </a:extLst>
              </a:tr>
              <a:tr h="1037059">
                <a:tc>
                  <a:txBody>
                    <a:bodyPr/>
                    <a:lstStyle/>
                    <a:p>
                      <a:pPr algn="ctr"/>
                      <a:r>
                        <a:rPr lang="en-US" sz="1600" b="0" dirty="0">
                          <a:solidFill>
                            <a:schemeClr val="tx2">
                              <a:lumMod val="75000"/>
                            </a:schemeClr>
                          </a:solidFill>
                          <a:latin typeface="Times New Roman" pitchFamily="18" charset="0"/>
                          <a:cs typeface="Times New Roman" pitchFamily="18" charset="0"/>
                        </a:rPr>
                        <a:t>Miami</a:t>
                      </a:r>
                      <a:endParaRPr lang="el-GR" sz="1600" b="0" dirty="0">
                        <a:solidFill>
                          <a:schemeClr val="tx2">
                            <a:lumMod val="75000"/>
                          </a:schemeClr>
                        </a:solidFill>
                        <a:latin typeface="Times New Roman" pitchFamily="18" charset="0"/>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124-125</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Χαμηλό</a:t>
                      </a:r>
                    </a:p>
                  </a:txBody>
                  <a:tcPr anchor="ctr"/>
                </a:tc>
                <a:tc>
                  <a:txBody>
                    <a:bodyPr/>
                    <a:lstStyle/>
                    <a:p>
                      <a:pPr algn="ctr"/>
                      <a:r>
                        <a:rPr lang="el-GR" sz="1600" kern="1200" dirty="0">
                          <a:solidFill>
                            <a:schemeClr val="tx2">
                              <a:lumMod val="75000"/>
                            </a:schemeClr>
                          </a:solidFill>
                          <a:latin typeface="Times New Roman" pitchFamily="18" charset="0"/>
                          <a:ea typeface="+mn-ea"/>
                          <a:cs typeface="Times New Roman" pitchFamily="18" charset="0"/>
                        </a:rPr>
                        <a:t>Μεσαίου μεγέθους, ομοιόμορφη και γεμάτη έως την κορυφή</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Καρπός</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650</a:t>
                      </a:r>
                    </a:p>
                  </a:txBody>
                  <a:tcPr anchor="ctr"/>
                </a:tc>
                <a:tc>
                  <a:txBody>
                    <a:bodyPr/>
                    <a:lstStyle/>
                    <a:p>
                      <a:pPr algn="ctr"/>
                      <a:r>
                        <a:rPr lang="en-US" sz="1600" dirty="0">
                          <a:solidFill>
                            <a:schemeClr val="tx2">
                              <a:lumMod val="75000"/>
                            </a:schemeClr>
                          </a:solidFill>
                          <a:latin typeface="Times New Roman" pitchFamily="18" charset="0"/>
                          <a:cs typeface="Times New Roman" pitchFamily="18" charset="0"/>
                        </a:rPr>
                        <a:t>15-17</a:t>
                      </a: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1"/>
                  </a:ext>
                </a:extLst>
              </a:tr>
              <a:tr h="607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kern="1200" dirty="0" err="1">
                          <a:solidFill>
                            <a:schemeClr val="tx2">
                              <a:lumMod val="75000"/>
                            </a:schemeClr>
                          </a:solidFill>
                          <a:latin typeface="Times New Roman" pitchFamily="18" charset="0"/>
                          <a:ea typeface="+mn-ea"/>
                          <a:cs typeface="Times New Roman" pitchFamily="18" charset="0"/>
                        </a:rPr>
                        <a:t>Kefrancos</a:t>
                      </a:r>
                      <a:endParaRPr lang="el-GR" sz="1600" b="0" kern="1200" dirty="0">
                        <a:solidFill>
                          <a:schemeClr val="tx2">
                            <a:lumMod val="75000"/>
                          </a:schemeClr>
                        </a:solidFill>
                        <a:latin typeface="Times New Roman" pitchFamily="18" charset="0"/>
                        <a:ea typeface="+mn-ea"/>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128</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Μεσαίο</a:t>
                      </a:r>
                    </a:p>
                  </a:txBody>
                  <a:tcPr anchor="ctr"/>
                </a:tc>
                <a:tc>
                  <a:txBody>
                    <a:bodyPr/>
                    <a:lstStyle/>
                    <a:p>
                      <a:pPr algn="ctr"/>
                      <a:r>
                        <a:rPr lang="el-GR" sz="1600" kern="1200" dirty="0">
                          <a:solidFill>
                            <a:schemeClr val="tx2">
                              <a:lumMod val="75000"/>
                            </a:schemeClr>
                          </a:solidFill>
                          <a:latin typeface="Times New Roman" pitchFamily="18" charset="0"/>
                          <a:ea typeface="+mn-ea"/>
                          <a:cs typeface="Times New Roman" pitchFamily="18" charset="0"/>
                        </a:rPr>
                        <a:t>Με πολύ βαθιά σπυριά</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solidFill>
                            <a:schemeClr val="tx2">
                              <a:lumMod val="75000"/>
                            </a:schemeClr>
                          </a:solidFill>
                          <a:latin typeface="Times New Roman" pitchFamily="18" charset="0"/>
                          <a:cs typeface="Times New Roman" pitchFamily="18" charset="0"/>
                        </a:rPr>
                        <a:t>Καρπός</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600</a:t>
                      </a:r>
                    </a:p>
                  </a:txBody>
                  <a:tcPr anchor="ctr"/>
                </a:tc>
                <a:tc>
                  <a:txBody>
                    <a:bodyPr/>
                    <a:lstStyle/>
                    <a:p>
                      <a:pPr algn="ctr"/>
                      <a:r>
                        <a:rPr lang="en-US" sz="1600" dirty="0">
                          <a:solidFill>
                            <a:schemeClr val="tx2">
                              <a:lumMod val="75000"/>
                            </a:schemeClr>
                          </a:solidFill>
                          <a:latin typeface="Times New Roman" pitchFamily="18" charset="0"/>
                          <a:cs typeface="Times New Roman" pitchFamily="18" charset="0"/>
                        </a:rPr>
                        <a:t>15,5-16</a:t>
                      </a: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2"/>
                  </a:ext>
                </a:extLst>
              </a:tr>
              <a:tr h="887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2">
                              <a:lumMod val="75000"/>
                            </a:schemeClr>
                          </a:solidFill>
                          <a:latin typeface="Times New Roman" pitchFamily="18" charset="0"/>
                          <a:ea typeface="+mn-ea"/>
                          <a:cs typeface="Times New Roman" pitchFamily="18" charset="0"/>
                        </a:rPr>
                        <a:t>Pioneer</a:t>
                      </a:r>
                      <a:r>
                        <a:rPr lang="el-GR" sz="1600" b="0" kern="1200" baseline="0" dirty="0">
                          <a:solidFill>
                            <a:schemeClr val="tx2">
                              <a:lumMod val="75000"/>
                            </a:schemeClr>
                          </a:solidFill>
                          <a:latin typeface="Times New Roman" pitchFamily="18" charset="0"/>
                          <a:ea typeface="+mn-ea"/>
                          <a:cs typeface="Times New Roman" pitchFamily="18" charset="0"/>
                        </a:rPr>
                        <a:t>-</a:t>
                      </a:r>
                      <a:r>
                        <a:rPr lang="el-GR" sz="1600" b="0" kern="1200" dirty="0">
                          <a:solidFill>
                            <a:schemeClr val="tx2">
                              <a:lumMod val="75000"/>
                            </a:schemeClr>
                          </a:solidFill>
                          <a:latin typeface="Times New Roman" pitchFamily="18" charset="0"/>
                          <a:ea typeface="+mn-ea"/>
                          <a:cs typeface="Times New Roman" pitchFamily="18" charset="0"/>
                        </a:rPr>
                        <a:t>P0729 </a:t>
                      </a:r>
                      <a:endParaRPr lang="el-GR" sz="1600" b="0" dirty="0">
                        <a:solidFill>
                          <a:schemeClr val="tx2">
                            <a:lumMod val="75000"/>
                          </a:schemeClr>
                        </a:solidFill>
                        <a:latin typeface="Times New Roman" pitchFamily="18" charset="0"/>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120-125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solidFill>
                            <a:schemeClr val="tx2">
                              <a:lumMod val="75000"/>
                            </a:schemeClr>
                          </a:solidFill>
                          <a:latin typeface="Times New Roman" pitchFamily="18" charset="0"/>
                          <a:cs typeface="Times New Roman" pitchFamily="18" charset="0"/>
                        </a:rPr>
                        <a:t>Χαμηλό</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Ογκώδης με μεγάλη ποιότητα</a:t>
                      </a:r>
                      <a:r>
                        <a:rPr lang="el-GR" sz="1600" baseline="0" dirty="0">
                          <a:solidFill>
                            <a:schemeClr val="tx2">
                              <a:lumMod val="75000"/>
                            </a:schemeClr>
                          </a:solidFill>
                          <a:latin typeface="Times New Roman" pitchFamily="18" charset="0"/>
                          <a:cs typeface="Times New Roman" pitchFamily="18" charset="0"/>
                        </a:rPr>
                        <a:t> καρπού</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solidFill>
                            <a:schemeClr val="tx2">
                              <a:lumMod val="75000"/>
                            </a:schemeClr>
                          </a:solidFill>
                          <a:latin typeface="Times New Roman" pitchFamily="18" charset="0"/>
                          <a:cs typeface="Times New Roman" pitchFamily="18" charset="0"/>
                        </a:rPr>
                        <a:t>Καρπός</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500</a:t>
                      </a:r>
                    </a:p>
                  </a:txBody>
                  <a:tcPr anchor="ctr"/>
                </a:tc>
                <a:tc>
                  <a:txBody>
                    <a:bodyPr/>
                    <a:lstStyle/>
                    <a:p>
                      <a:pPr algn="ctr"/>
                      <a:r>
                        <a:rPr lang="en-US" sz="1600" dirty="0">
                          <a:solidFill>
                            <a:schemeClr val="tx2">
                              <a:lumMod val="75000"/>
                            </a:schemeClr>
                          </a:solidFill>
                          <a:latin typeface="Times New Roman" pitchFamily="18" charset="0"/>
                          <a:cs typeface="Times New Roman" pitchFamily="18" charset="0"/>
                        </a:rPr>
                        <a:t>15-17</a:t>
                      </a: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3"/>
                  </a:ext>
                </a:extLst>
              </a:tr>
              <a:tr h="682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kern="1200" dirty="0" err="1">
                          <a:solidFill>
                            <a:schemeClr val="tx2">
                              <a:lumMod val="75000"/>
                            </a:schemeClr>
                          </a:solidFill>
                          <a:latin typeface="Times New Roman" pitchFamily="18" charset="0"/>
                          <a:ea typeface="+mn-ea"/>
                          <a:cs typeface="Times New Roman" pitchFamily="18" charset="0"/>
                        </a:rPr>
                        <a:t>Decalb</a:t>
                      </a:r>
                      <a:r>
                        <a:rPr lang="el-GR" sz="1600" b="0" u="sng" kern="1200" dirty="0">
                          <a:solidFill>
                            <a:schemeClr val="tx2">
                              <a:lumMod val="75000"/>
                            </a:schemeClr>
                          </a:solidFill>
                          <a:latin typeface="Times New Roman" pitchFamily="18" charset="0"/>
                          <a:ea typeface="+mn-ea"/>
                          <a:cs typeface="Times New Roman" pitchFamily="18" charset="0"/>
                        </a:rPr>
                        <a:t>-</a:t>
                      </a:r>
                      <a:r>
                        <a:rPr lang="el-GR" sz="1600" b="0" kern="1200" dirty="0">
                          <a:solidFill>
                            <a:schemeClr val="tx2">
                              <a:lumMod val="75000"/>
                            </a:schemeClr>
                          </a:solidFill>
                          <a:latin typeface="Times New Roman" pitchFamily="18" charset="0"/>
                          <a:ea typeface="+mn-ea"/>
                          <a:cs typeface="Times New Roman" pitchFamily="18" charset="0"/>
                        </a:rPr>
                        <a:t>DKC 6724</a:t>
                      </a: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12</a:t>
                      </a:r>
                      <a:r>
                        <a:rPr lang="en-US" sz="1600" dirty="0">
                          <a:solidFill>
                            <a:schemeClr val="tx2">
                              <a:lumMod val="75000"/>
                            </a:schemeClr>
                          </a:solidFill>
                          <a:latin typeface="Times New Roman" pitchFamily="18" charset="0"/>
                          <a:cs typeface="Times New Roman" pitchFamily="18" charset="0"/>
                        </a:rPr>
                        <a:t>-133</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solidFill>
                            <a:schemeClr val="tx2">
                              <a:lumMod val="75000"/>
                            </a:schemeClr>
                          </a:solidFill>
                          <a:latin typeface="Times New Roman" pitchFamily="18" charset="0"/>
                          <a:cs typeface="Times New Roman" pitchFamily="18" charset="0"/>
                        </a:rPr>
                        <a:t>Μεσαίο</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solidFill>
                            <a:schemeClr val="tx2">
                              <a:lumMod val="75000"/>
                            </a:schemeClr>
                          </a:solidFill>
                          <a:latin typeface="Times New Roman" pitchFamily="18" charset="0"/>
                          <a:ea typeface="+mn-ea"/>
                          <a:cs typeface="Times New Roman" pitchFamily="18" charset="0"/>
                        </a:rPr>
                        <a:t>Ογκώδη</a:t>
                      </a:r>
                      <a:r>
                        <a:rPr lang="en-US" sz="1600" kern="1200" dirty="0">
                          <a:solidFill>
                            <a:schemeClr val="tx2">
                              <a:lumMod val="75000"/>
                            </a:schemeClr>
                          </a:solidFill>
                          <a:latin typeface="Times New Roman" pitchFamily="18" charset="0"/>
                          <a:ea typeface="+mn-ea"/>
                          <a:cs typeface="Times New Roman" pitchFamily="18" charset="0"/>
                        </a:rPr>
                        <a:t>s</a:t>
                      </a:r>
                      <a:r>
                        <a:rPr lang="el-GR" sz="1600" kern="1200" baseline="0" dirty="0">
                          <a:solidFill>
                            <a:schemeClr val="tx2">
                              <a:lumMod val="75000"/>
                            </a:schemeClr>
                          </a:solidFill>
                          <a:latin typeface="Times New Roman" pitchFamily="18" charset="0"/>
                          <a:ea typeface="+mn-ea"/>
                          <a:cs typeface="Times New Roman" pitchFamily="18" charset="0"/>
                        </a:rPr>
                        <a:t> τύπου </a:t>
                      </a:r>
                      <a:r>
                        <a:rPr lang="en-US" sz="1600" kern="1200" baseline="0" dirty="0">
                          <a:solidFill>
                            <a:schemeClr val="tx2">
                              <a:lumMod val="75000"/>
                            </a:schemeClr>
                          </a:solidFill>
                          <a:latin typeface="Times New Roman" pitchFamily="18" charset="0"/>
                          <a:ea typeface="+mn-ea"/>
                          <a:cs typeface="Times New Roman" pitchFamily="18" charset="0"/>
                        </a:rPr>
                        <a:t>flex</a:t>
                      </a: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dirty="0">
                        <a:solidFill>
                          <a:schemeClr val="tx2">
                            <a:lumMod val="75000"/>
                          </a:schemeClr>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a:solidFill>
                            <a:schemeClr val="tx2">
                              <a:lumMod val="75000"/>
                            </a:schemeClr>
                          </a:solidFill>
                          <a:latin typeface="Times New Roman" pitchFamily="18" charset="0"/>
                          <a:cs typeface="Times New Roman" pitchFamily="18" charset="0"/>
                        </a:rPr>
                        <a:t>Καρπός</a:t>
                      </a:r>
                    </a:p>
                    <a:p>
                      <a:pPr algn="ctr"/>
                      <a:endParaRPr lang="el-GR" sz="1600" dirty="0">
                        <a:solidFill>
                          <a:schemeClr val="tx2">
                            <a:lumMod val="75000"/>
                          </a:schemeClr>
                        </a:solidFill>
                        <a:latin typeface="Times New Roman" pitchFamily="18" charset="0"/>
                        <a:cs typeface="Times New Roman" pitchFamily="18" charset="0"/>
                      </a:endParaRPr>
                    </a:p>
                  </a:txBody>
                  <a:tcPr anchor="ctr"/>
                </a:tc>
                <a:tc>
                  <a:txBody>
                    <a:bodyPr/>
                    <a:lstStyle/>
                    <a:p>
                      <a:pPr algn="ctr"/>
                      <a:r>
                        <a:rPr lang="el-GR" sz="1600" dirty="0">
                          <a:solidFill>
                            <a:schemeClr val="tx2">
                              <a:lumMod val="75000"/>
                            </a:schemeClr>
                          </a:solidFill>
                          <a:latin typeface="Times New Roman" pitchFamily="18" charset="0"/>
                          <a:cs typeface="Times New Roman" pitchFamily="18" charset="0"/>
                        </a:rPr>
                        <a:t>700</a:t>
                      </a:r>
                    </a:p>
                  </a:txBody>
                  <a:tcPr anchor="ctr"/>
                </a:tc>
                <a:tc>
                  <a:txBody>
                    <a:bodyPr/>
                    <a:lstStyle/>
                    <a:p>
                      <a:pPr algn="ctr"/>
                      <a:r>
                        <a:rPr lang="en-US" sz="1600" dirty="0">
                          <a:solidFill>
                            <a:schemeClr val="tx2">
                              <a:lumMod val="75000"/>
                            </a:schemeClr>
                          </a:solidFill>
                          <a:latin typeface="Times New Roman" pitchFamily="18" charset="0"/>
                          <a:cs typeface="Times New Roman" pitchFamily="18" charset="0"/>
                        </a:rPr>
                        <a:t>15-16</a:t>
                      </a:r>
                      <a:endParaRPr lang="el-GR" sz="1600" dirty="0">
                        <a:solidFill>
                          <a:schemeClr val="tx2">
                            <a:lumMod val="75000"/>
                          </a:schemeClr>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4"/>
                  </a:ext>
                </a:extLst>
              </a:tr>
            </a:tbl>
          </a:graphicData>
        </a:graphic>
      </p:graphicFrame>
      <p:sp>
        <p:nvSpPr>
          <p:cNvPr id="5" name="4 - Ορθογώνιο"/>
          <p:cNvSpPr/>
          <p:nvPr/>
        </p:nvSpPr>
        <p:spPr>
          <a:xfrm>
            <a:off x="1142976" y="5929330"/>
            <a:ext cx="6929486" cy="738664"/>
          </a:xfrm>
          <a:prstGeom prst="rect">
            <a:avLst/>
          </a:prstGeom>
        </p:spPr>
        <p:txBody>
          <a:bodyPr wrap="square">
            <a:spAutoFit/>
          </a:bodyPr>
          <a:lstStyle/>
          <a:p>
            <a:pPr algn="just"/>
            <a:r>
              <a:rPr lang="el-GR" sz="1400" dirty="0">
                <a:solidFill>
                  <a:schemeClr val="tx2">
                    <a:lumMod val="75000"/>
                  </a:schemeClr>
                </a:solidFill>
                <a:latin typeface="Times New Roman" pitchFamily="18" charset="0"/>
                <a:cs typeface="Times New Roman" pitchFamily="18" charset="0"/>
              </a:rPr>
              <a:t>*Ο δείκτης FAO δείχνει μια χονδρική εκτίμηση της </a:t>
            </a:r>
            <a:r>
              <a:rPr lang="el-GR" sz="1400" dirty="0" err="1">
                <a:solidFill>
                  <a:schemeClr val="tx2">
                    <a:lumMod val="75000"/>
                  </a:schemeClr>
                </a:solidFill>
                <a:latin typeface="Times New Roman" pitchFamily="18" charset="0"/>
                <a:cs typeface="Times New Roman" pitchFamily="18" charset="0"/>
              </a:rPr>
              <a:t>πρωιμότητας.Η</a:t>
            </a:r>
            <a:r>
              <a:rPr lang="el-GR" sz="1400" dirty="0">
                <a:solidFill>
                  <a:schemeClr val="tx2">
                    <a:lumMod val="75000"/>
                  </a:schemeClr>
                </a:solidFill>
                <a:latin typeface="Times New Roman" pitchFamily="18" charset="0"/>
                <a:cs typeface="Times New Roman" pitchFamily="18" charset="0"/>
              </a:rPr>
              <a:t> εκτίμηση του δείκτη αυτού γίνεται λαμβάνοντας υπόψη μέρος μόνο του βιολογικού κύκλου του καλαμποκιού από τη σπορά μέχρι την άνθηση των θηλυκών ανθέων. </a:t>
            </a:r>
          </a:p>
        </p:txBody>
      </p:sp>
    </p:spTree>
  </p:cSld>
  <p:clrMapOvr>
    <a:masterClrMapping/>
  </p:clrMapOvr>
  <p:transition>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Λίπανση Αραβόσιτου</a:t>
            </a:r>
          </a:p>
        </p:txBody>
      </p:sp>
      <p:graphicFrame>
        <p:nvGraphicFramePr>
          <p:cNvPr id="8" name="7 - Διάγραμμα"/>
          <p:cNvGraphicFramePr/>
          <p:nvPr/>
        </p:nvGraphicFramePr>
        <p:xfrm>
          <a:off x="285720" y="1857364"/>
          <a:ext cx="900115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14282" y="500042"/>
            <a:ext cx="8643966" cy="5837455"/>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Η έλλειψη οποιουδήποτε ιχνοστοιχείου μπορεί να οδηγήσει σε περιορισμό της ανάπτυξης και επομένως της τελικής απόδοσης του καλαμποκιού.</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a:ln>
                <a:noFill/>
              </a:ln>
              <a:solidFill>
                <a:schemeClr val="tx2">
                  <a:lumMod val="75000"/>
                </a:schemeClr>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Το Μαγνήσιο(</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Mg</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το Θείο(S) και ο Σίδηρος(</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Fe</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Είναι στοιχεία που αυξάνουν τη φωτοσυνθετική λειτουργία των φυτών συμβάλλοντας θετικά στην ανάπτυξη του καλαμποκιού και στην επίτευξη υψηλών αποδόσεων. Το Θείο είναι σημαντικό για τη σύνθεση των πρωτεϊνών στους κόκκους του καλαμποκιού.</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Το Ασβέστιο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Ca</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Το Ασβέστιο συμβάλλει στην καλύτερη υγεία των φυτών, όπως και στην καλύτερη ανάπτυξη της ρίζας, των φύλλων και των στελεχών. Το μεγαλύτερο ποσοστό του Ασβεστίου κατανέμεται στα φύλλα και ελάχιστο στους καρπούς.</a:t>
            </a:r>
            <a:endPar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Το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Bόριο</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(B)</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Το </a:t>
            </a:r>
            <a:r>
              <a:rPr kumimoji="0" lang="el-GR" sz="1600" b="0"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Bόριο</a:t>
            </a: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εξασφαλίζει την ακεραιότητα των κυτταρικών τοιχωμάτων, συμβάλλει στην επιμήκυνση των κυττάρων και επομένως στην ανάπτυξη του φυτού. Παράλληλα, αυξάνει την </a:t>
            </a:r>
            <a:r>
              <a:rPr kumimoji="0" lang="el-GR" sz="1600" b="0"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καρπόδεση</a:t>
            </a: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και την τελική απόδοση της καλλιέργειας.</a:t>
            </a:r>
            <a:endPar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Ο Ψευδάργυρος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Zn</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Ο Ψευδάργυρος είναι σημαντικό στοιχείο που ευνοεί τη σύνθεση των πρωτεϊνών όσο και τη σύνθεση </a:t>
            </a:r>
            <a:r>
              <a:rPr kumimoji="0" lang="el-GR" sz="1600" b="0"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αυξινών</a:t>
            </a: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που παίζουν ουσιαστικό ρόλο στη δημιουργία της νέας βλάστησης του φυτού. Από όλα τα ιχνοστοιχεία ο Ψευδάργυρος χρειάζεται συνήθως περισσότερο στο καλαμπόκι, με την έλλειψή του να εντοπίζεται στα στάδια από το 2</a:t>
            </a:r>
            <a:r>
              <a:rPr kumimoji="0" lang="el-GR" sz="1600" b="0" i="0" u="none" strike="noStrike" cap="none" normalizeH="0" baseline="30000" dirty="0">
                <a:ln>
                  <a:noFill/>
                </a:ln>
                <a:solidFill>
                  <a:schemeClr val="tx2">
                    <a:lumMod val="75000"/>
                  </a:schemeClr>
                </a:solidFill>
                <a:effectLst/>
                <a:latin typeface="Times New Roman" pitchFamily="18" charset="0"/>
                <a:ea typeface="Times New Roman" pitchFamily="18" charset="0"/>
                <a:cs typeface="Times New Roman" pitchFamily="18" charset="0"/>
              </a:rPr>
              <a:t>ο</a:t>
            </a: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έως το 8</a:t>
            </a:r>
            <a:r>
              <a:rPr kumimoji="0" lang="el-GR" sz="1600" b="0" i="0" u="none" strike="noStrike" cap="none" normalizeH="0" baseline="30000" dirty="0">
                <a:ln>
                  <a:noFill/>
                </a:ln>
                <a:solidFill>
                  <a:schemeClr val="tx2">
                    <a:lumMod val="75000"/>
                  </a:schemeClr>
                </a:solidFill>
                <a:effectLst/>
                <a:latin typeface="Times New Roman" pitchFamily="18" charset="0"/>
                <a:ea typeface="Times New Roman" pitchFamily="18" charset="0"/>
                <a:cs typeface="Times New Roman" pitchFamily="18" charset="0"/>
              </a:rPr>
              <a:t>ο</a:t>
            </a:r>
            <a:r>
              <a:rPr kumimoji="0" lang="el-GR"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φύλλο.</a:t>
            </a:r>
            <a:endParaRPr kumimoji="0" lang="el-GR" sz="1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ransition>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Βασική και επιφανειακή λίπανση</a:t>
            </a:r>
          </a:p>
        </p:txBody>
      </p:sp>
      <p:pic>
        <p:nvPicPr>
          <p:cNvPr id="4" name="3 - Εικόνα" descr="efarmogh-lipaspatos.png"/>
          <p:cNvPicPr/>
          <p:nvPr/>
        </p:nvPicPr>
        <p:blipFill>
          <a:blip r:embed="rId2"/>
          <a:srcRect/>
          <a:stretch>
            <a:fillRect/>
          </a:stretch>
        </p:blipFill>
        <p:spPr bwMode="auto">
          <a:xfrm>
            <a:off x="428596" y="1857364"/>
            <a:ext cx="8286808" cy="4357718"/>
          </a:xfrm>
          <a:prstGeom prst="rect">
            <a:avLst/>
          </a:prstGeom>
          <a:noFill/>
          <a:ln w="9525">
            <a:noFill/>
            <a:miter lim="800000"/>
            <a:headEnd/>
            <a:tailEnd/>
          </a:ln>
        </p:spPr>
      </p:pic>
      <p:sp>
        <p:nvSpPr>
          <p:cNvPr id="5" name="4 - TextBox"/>
          <p:cNvSpPr txBox="1"/>
          <p:nvPr/>
        </p:nvSpPr>
        <p:spPr>
          <a:xfrm>
            <a:off x="4214810" y="2714620"/>
            <a:ext cx="500066" cy="1015663"/>
          </a:xfrm>
          <a:prstGeom prst="rect">
            <a:avLst/>
          </a:prstGeom>
          <a:noFill/>
        </p:spPr>
        <p:txBody>
          <a:bodyPr wrap="square" rtlCol="0">
            <a:spAutoFit/>
          </a:bodyPr>
          <a:lstStyle/>
          <a:p>
            <a:r>
              <a:rPr lang="el-GR" sz="6000" b="1" dirty="0">
                <a:solidFill>
                  <a:schemeClr val="tx2">
                    <a:lumMod val="75000"/>
                  </a:schemeClr>
                </a:solidFill>
                <a:latin typeface="Times New Roman" pitchFamily="18" charset="0"/>
                <a:cs typeface="Times New Roman" pitchFamily="18" charset="0"/>
              </a:rPr>
              <a:t>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Μέθοδοι άρδευσης</a:t>
            </a:r>
          </a:p>
        </p:txBody>
      </p:sp>
      <p:sp>
        <p:nvSpPr>
          <p:cNvPr id="3" name="2 - Θέση περιεχομένου"/>
          <p:cNvSpPr>
            <a:spLocks noGrp="1"/>
          </p:cNvSpPr>
          <p:nvPr>
            <p:ph idx="1"/>
          </p:nvPr>
        </p:nvSpPr>
        <p:spPr>
          <a:xfrm>
            <a:off x="500034" y="1600200"/>
            <a:ext cx="8186766" cy="5114948"/>
          </a:xfrm>
        </p:spPr>
        <p:txBody>
          <a:bodyPr>
            <a:normAutofit/>
          </a:bodyPr>
          <a:lstStyle/>
          <a:p>
            <a:pPr marL="514350" indent="-514350" algn="ctr">
              <a:buNone/>
            </a:pPr>
            <a:r>
              <a:rPr lang="el-GR" sz="2400" u="sng" dirty="0">
                <a:solidFill>
                  <a:schemeClr val="tx2">
                    <a:lumMod val="75000"/>
                  </a:schemeClr>
                </a:solidFill>
                <a:latin typeface="Times New Roman" pitchFamily="18" charset="0"/>
                <a:cs typeface="Times New Roman" pitchFamily="18" charset="0"/>
              </a:rPr>
              <a:t>1.Η επιφανειακή άρδευση</a:t>
            </a:r>
            <a:r>
              <a:rPr lang="el-GR" sz="1600" dirty="0">
                <a:solidFill>
                  <a:schemeClr val="tx2">
                    <a:lumMod val="75000"/>
                  </a:schemeClr>
                </a:solidFill>
                <a:latin typeface="Times New Roman" pitchFamily="18" charset="0"/>
                <a:cs typeface="Times New Roman" pitchFamily="18" charset="0"/>
              </a:rPr>
              <a:t> </a:t>
            </a:r>
          </a:p>
          <a:p>
            <a:pPr marL="514350" indent="-514350" algn="just">
              <a:buNone/>
            </a:pPr>
            <a:r>
              <a:rPr lang="el-GR" sz="1600" dirty="0">
                <a:solidFill>
                  <a:schemeClr val="tx2">
                    <a:lumMod val="75000"/>
                  </a:schemeClr>
                </a:solidFill>
                <a:latin typeface="Times New Roman" pitchFamily="18" charset="0"/>
                <a:cs typeface="Times New Roman" pitchFamily="18" charset="0"/>
              </a:rPr>
              <a:t>       </a:t>
            </a:r>
          </a:p>
          <a:p>
            <a:pPr algn="just"/>
            <a:endParaRPr lang="el-GR" sz="1600" dirty="0">
              <a:solidFill>
                <a:schemeClr val="tx2">
                  <a:lumMod val="75000"/>
                </a:schemeClr>
              </a:solidFill>
              <a:latin typeface="Times New Roman" pitchFamily="18" charset="0"/>
              <a:cs typeface="Times New Roman" pitchFamily="18" charset="0"/>
            </a:endParaRPr>
          </a:p>
          <a:p>
            <a:pPr marL="514350" indent="-514350">
              <a:buNone/>
            </a:pPr>
            <a:endParaRPr lang="el-GR" sz="2000" dirty="0">
              <a:solidFill>
                <a:schemeClr val="tx2">
                  <a:lumMod val="75000"/>
                </a:schemeClr>
              </a:solidFill>
              <a:latin typeface="Times New Roman" pitchFamily="18" charset="0"/>
              <a:cs typeface="Times New Roman" pitchFamily="18" charset="0"/>
            </a:endParaRPr>
          </a:p>
        </p:txBody>
      </p:sp>
      <p:pic>
        <p:nvPicPr>
          <p:cNvPr id="4" name="3 - Εικόνα" descr="επιφανειακη.jpg"/>
          <p:cNvPicPr>
            <a:picLocks noChangeAspect="1"/>
          </p:cNvPicPr>
          <p:nvPr/>
        </p:nvPicPr>
        <p:blipFill>
          <a:blip r:embed="rId2"/>
          <a:stretch>
            <a:fillRect/>
          </a:stretch>
        </p:blipFill>
        <p:spPr>
          <a:xfrm>
            <a:off x="2571736" y="2285992"/>
            <a:ext cx="3897205" cy="2428892"/>
          </a:xfrm>
          <a:prstGeom prst="rect">
            <a:avLst/>
          </a:prstGeom>
        </p:spPr>
      </p:pic>
      <p:sp>
        <p:nvSpPr>
          <p:cNvPr id="5" name="4 - Ορθογώνιο"/>
          <p:cNvSpPr/>
          <p:nvPr/>
        </p:nvSpPr>
        <p:spPr>
          <a:xfrm>
            <a:off x="428596" y="5214950"/>
            <a:ext cx="8072494" cy="923330"/>
          </a:xfrm>
          <a:prstGeom prst="rect">
            <a:avLst/>
          </a:prstGeom>
        </p:spPr>
        <p:txBody>
          <a:bodyPr wrap="square">
            <a:spAutoFit/>
          </a:bodyPr>
          <a:lstStyle/>
          <a:p>
            <a:pPr marL="514350" indent="-514350" algn="just">
              <a:buNone/>
            </a:pPr>
            <a:r>
              <a:rPr lang="el-GR" b="1" dirty="0">
                <a:solidFill>
                  <a:schemeClr val="tx2">
                    <a:lumMod val="75000"/>
                  </a:schemeClr>
                </a:solidFill>
                <a:latin typeface="Times New Roman" pitchFamily="18" charset="0"/>
                <a:cs typeface="Times New Roman" pitchFamily="18" charset="0"/>
              </a:rPr>
              <a:t>         Μειονεκτήματα: </a:t>
            </a:r>
            <a:r>
              <a:rPr lang="el-GR" dirty="0">
                <a:solidFill>
                  <a:schemeClr val="tx2">
                    <a:lumMod val="75000"/>
                  </a:schemeClr>
                </a:solidFill>
                <a:latin typeface="Times New Roman" pitchFamily="18" charset="0"/>
                <a:cs typeface="Times New Roman" pitchFamily="18" charset="0"/>
              </a:rPr>
              <a:t>Συνιστάται να εφαρμόζεται σε αγρούς επίπεδους ή με κλίση το πολύ μέχρι 0.5%. Σε μεγαλύτερες κλίσεις αυξάνονται οι κίνδυνοι διάβρωσης του εδάφους. </a:t>
            </a: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28596" y="428604"/>
            <a:ext cx="7858180" cy="707886"/>
          </a:xfrm>
          <a:prstGeom prst="rect">
            <a:avLst/>
          </a:prstGeom>
        </p:spPr>
        <p:txBody>
          <a:bodyPr wrap="square">
            <a:spAutoFit/>
          </a:bodyPr>
          <a:lstStyle/>
          <a:p>
            <a:pPr marL="514350" indent="-514350" algn="ctr">
              <a:buNone/>
            </a:pPr>
            <a:r>
              <a:rPr lang="el-GR" sz="2400" u="sng" dirty="0">
                <a:solidFill>
                  <a:schemeClr val="tx2">
                    <a:lumMod val="75000"/>
                  </a:schemeClr>
                </a:solidFill>
                <a:latin typeface="Times New Roman" pitchFamily="18" charset="0"/>
                <a:cs typeface="Times New Roman" pitchFamily="18" charset="0"/>
              </a:rPr>
              <a:t>2.Η άρδευση με τεχνητή βροχή</a:t>
            </a:r>
          </a:p>
          <a:p>
            <a:pPr lvl="0" algn="just">
              <a:buNone/>
            </a:pPr>
            <a:r>
              <a:rPr lang="el-GR" sz="1600" b="1" dirty="0">
                <a:solidFill>
                  <a:schemeClr val="tx2">
                    <a:lumMod val="75000"/>
                  </a:schemeClr>
                </a:solidFill>
                <a:latin typeface="Times New Roman" pitchFamily="18" charset="0"/>
                <a:cs typeface="Times New Roman" pitchFamily="18" charset="0"/>
              </a:rPr>
              <a:t>       </a:t>
            </a:r>
            <a:endParaRPr lang="el-GR" sz="1600" dirty="0">
              <a:solidFill>
                <a:schemeClr val="tx2">
                  <a:lumMod val="75000"/>
                </a:schemeClr>
              </a:solidFill>
            </a:endParaRPr>
          </a:p>
        </p:txBody>
      </p:sp>
      <p:pic>
        <p:nvPicPr>
          <p:cNvPr id="6" name="5 - Εικόνα" descr="Αρδευση-με-σταθερό-πύραυλο.jpg"/>
          <p:cNvPicPr>
            <a:picLocks noChangeAspect="1"/>
          </p:cNvPicPr>
          <p:nvPr/>
        </p:nvPicPr>
        <p:blipFill>
          <a:blip r:embed="rId2"/>
          <a:stretch>
            <a:fillRect/>
          </a:stretch>
        </p:blipFill>
        <p:spPr>
          <a:xfrm>
            <a:off x="4714876" y="1000108"/>
            <a:ext cx="3643338" cy="2322628"/>
          </a:xfrm>
          <a:prstGeom prst="rect">
            <a:avLst/>
          </a:prstGeom>
        </p:spPr>
      </p:pic>
      <p:pic>
        <p:nvPicPr>
          <p:cNvPr id="7" name="6 - Εικόνα" descr="potistiko-karouli.jpg"/>
          <p:cNvPicPr>
            <a:picLocks noChangeAspect="1"/>
          </p:cNvPicPr>
          <p:nvPr/>
        </p:nvPicPr>
        <p:blipFill>
          <a:blip r:embed="rId3" cstate="print"/>
          <a:stretch>
            <a:fillRect/>
          </a:stretch>
        </p:blipFill>
        <p:spPr>
          <a:xfrm>
            <a:off x="571472" y="1000108"/>
            <a:ext cx="3929090" cy="2322092"/>
          </a:xfrm>
          <a:prstGeom prst="rect">
            <a:avLst/>
          </a:prstGeom>
        </p:spPr>
      </p:pic>
      <p:sp>
        <p:nvSpPr>
          <p:cNvPr id="8" name="7 - Ορθογώνιο"/>
          <p:cNvSpPr/>
          <p:nvPr/>
        </p:nvSpPr>
        <p:spPr>
          <a:xfrm>
            <a:off x="428596" y="3500438"/>
            <a:ext cx="7858180" cy="3139321"/>
          </a:xfrm>
          <a:prstGeom prst="rect">
            <a:avLst/>
          </a:prstGeom>
        </p:spPr>
        <p:txBody>
          <a:bodyPr wrap="square">
            <a:spAutoFit/>
          </a:bodyPr>
          <a:lstStyle/>
          <a:p>
            <a:pPr lvl="0" algn="just">
              <a:buNone/>
            </a:pPr>
            <a:r>
              <a:rPr lang="el-GR" b="1" dirty="0">
                <a:solidFill>
                  <a:schemeClr val="tx2">
                    <a:lumMod val="75000"/>
                  </a:schemeClr>
                </a:solidFill>
                <a:latin typeface="Times New Roman" pitchFamily="18" charset="0"/>
                <a:cs typeface="Times New Roman" pitchFamily="18" charset="0"/>
              </a:rPr>
              <a:t>Μειονεκτήματα:</a:t>
            </a:r>
          </a:p>
          <a:p>
            <a:pPr algn="just"/>
            <a:r>
              <a:rPr lang="el-GR" dirty="0">
                <a:solidFill>
                  <a:schemeClr val="tx2">
                    <a:lumMod val="75000"/>
                  </a:schemeClr>
                </a:solidFill>
              </a:rPr>
              <a:t>      Σημαντικές δυσκολίες στη μετακίνηση των γραμμών άρδευσης όταν το δίκτυο είναι </a:t>
            </a:r>
            <a:r>
              <a:rPr lang="el-GR" dirty="0" err="1">
                <a:solidFill>
                  <a:schemeClr val="tx2">
                    <a:lumMod val="75000"/>
                  </a:schemeClr>
                </a:solidFill>
              </a:rPr>
              <a:t>ημιμόνιμο</a:t>
            </a:r>
            <a:r>
              <a:rPr lang="el-GR" dirty="0">
                <a:solidFill>
                  <a:schemeClr val="tx2">
                    <a:lumMod val="75000"/>
                  </a:schemeClr>
                </a:solidFill>
              </a:rPr>
              <a:t> ή κινητό. Η εγκατάσταση μόνιμου δικτύου προϋποθέτει πολύ υψηλή δαπάνη.</a:t>
            </a:r>
          </a:p>
          <a:p>
            <a:pPr algn="just"/>
            <a:r>
              <a:rPr lang="el-GR" dirty="0">
                <a:solidFill>
                  <a:schemeClr val="tx2">
                    <a:lumMod val="75000"/>
                  </a:schemeClr>
                </a:solidFill>
              </a:rPr>
              <a:t>     Η άρδευση όταν τα φυτά έχουν φτάσει στην πλήρη τους ανάπτυξη θα έχει κατά πολύ μειωμένο συντελεστή απόδοσης λόγω παρεμβολής του φυλλώματος από το οποίο το νερό χάνεται με απευθείας εξάτμιση. Έτσι ο υψηλός συντελεστής απόδοσης, ένα από τα σημαντικότερα πλεονεκτήματα της τεχνητής βροχής συγκριτικά με την επιφανειακή άρδευση, υποβαθμίζεται σημαντικά.</a:t>
            </a:r>
          </a:p>
          <a:p>
            <a:pPr algn="just"/>
            <a:r>
              <a:rPr lang="el-GR" dirty="0">
                <a:solidFill>
                  <a:schemeClr val="tx2">
                    <a:lumMod val="75000"/>
                  </a:schemeClr>
                </a:solidFill>
              </a:rPr>
              <a:t>     Υπάρχει κίνδυνος υποβάθμισης της παραγωγής λόγω ατελούς επικονίασης και γονιμοποίησης όταν η τεχνητή βροχή εφαρμοσθεί κατά το στάδιο της άνθησης.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Χάρτης πόλεως Σερρών - Νομός Σερρών"/>
          <p:cNvPicPr>
            <a:picLocks noChangeAspect="1" noChangeArrowheads="1"/>
          </p:cNvPicPr>
          <p:nvPr/>
        </p:nvPicPr>
        <p:blipFill>
          <a:blip r:embed="rId2"/>
          <a:srcRect/>
          <a:stretch>
            <a:fillRect/>
          </a:stretch>
        </p:blipFill>
        <p:spPr bwMode="auto">
          <a:xfrm>
            <a:off x="571472" y="500042"/>
            <a:ext cx="5354948" cy="4056779"/>
          </a:xfrm>
          <a:prstGeom prst="rect">
            <a:avLst/>
          </a:prstGeom>
          <a:noFill/>
        </p:spPr>
      </p:pic>
      <p:sp>
        <p:nvSpPr>
          <p:cNvPr id="3" name="2 - Ορθογώνιο"/>
          <p:cNvSpPr/>
          <p:nvPr/>
        </p:nvSpPr>
        <p:spPr>
          <a:xfrm>
            <a:off x="285720" y="4857760"/>
            <a:ext cx="6253635" cy="1323439"/>
          </a:xfrm>
          <a:prstGeom prst="rect">
            <a:avLst/>
          </a:prstGeom>
        </p:spPr>
        <p:txBody>
          <a:bodyPr wrap="none">
            <a:spAutoFit/>
          </a:bodyPr>
          <a:lstStyle/>
          <a:p>
            <a:pPr>
              <a:buClr>
                <a:schemeClr val="tx2">
                  <a:lumMod val="50000"/>
                </a:schemeClr>
              </a:buClr>
              <a:buFont typeface="Wingdings" pitchFamily="2" charset="2"/>
              <a:buChar char="Ø"/>
            </a:pPr>
            <a:r>
              <a:rPr lang="el-GR" sz="2000" dirty="0">
                <a:solidFill>
                  <a:schemeClr val="tx2">
                    <a:lumMod val="75000"/>
                  </a:schemeClr>
                </a:solidFill>
                <a:latin typeface="Times New Roman" pitchFamily="18" charset="0"/>
                <a:cs typeface="Times New Roman" pitchFamily="18" charset="0"/>
              </a:rPr>
              <a:t>1.628.000 στρέμματα καλλιεργήσιμης έκτασης</a:t>
            </a:r>
          </a:p>
          <a:p>
            <a:pPr>
              <a:buClr>
                <a:schemeClr val="tx2">
                  <a:lumMod val="50000"/>
                </a:schemeClr>
              </a:buClr>
              <a:buFont typeface="Wingdings" pitchFamily="2" charset="2"/>
              <a:buChar char="Ø"/>
            </a:pPr>
            <a:r>
              <a:rPr lang="el-GR" sz="2000" dirty="0">
                <a:solidFill>
                  <a:schemeClr val="tx2">
                    <a:lumMod val="75000"/>
                  </a:schemeClr>
                </a:solidFill>
                <a:latin typeface="Times New Roman" pitchFamily="18" charset="0"/>
                <a:cs typeface="Times New Roman" pitchFamily="18" charset="0"/>
              </a:rPr>
              <a:t>1.000.000 στρέμματα βρίσκονται στην πεδιάδα</a:t>
            </a:r>
          </a:p>
          <a:p>
            <a:pPr>
              <a:buClr>
                <a:schemeClr val="tx2">
                  <a:lumMod val="50000"/>
                </a:schemeClr>
              </a:buClr>
              <a:buFont typeface="Wingdings" pitchFamily="2" charset="2"/>
              <a:buChar char="Ø"/>
            </a:pPr>
            <a:r>
              <a:rPr lang="el-GR" sz="2000" dirty="0">
                <a:solidFill>
                  <a:schemeClr val="tx2">
                    <a:lumMod val="75000"/>
                  </a:schemeClr>
                </a:solidFill>
                <a:latin typeface="Times New Roman" pitchFamily="18" charset="0"/>
                <a:cs typeface="Times New Roman" pitchFamily="18" charset="0"/>
              </a:rPr>
              <a:t>Από τις πεδινές εκτάσεις αρδεύονται 700.000 στρέμματα</a:t>
            </a:r>
          </a:p>
          <a:p>
            <a:pPr>
              <a:buClr>
                <a:schemeClr val="tx2">
                  <a:lumMod val="50000"/>
                </a:schemeClr>
              </a:buClr>
              <a:buFont typeface="Wingdings" pitchFamily="2" charset="2"/>
              <a:buChar char="Ø"/>
            </a:pPr>
            <a:r>
              <a:rPr lang="el-GR" sz="2000" dirty="0">
                <a:solidFill>
                  <a:schemeClr val="tx2">
                    <a:lumMod val="75000"/>
                  </a:schemeClr>
                </a:solidFill>
                <a:latin typeface="Times New Roman" pitchFamily="18" charset="0"/>
                <a:cs typeface="Times New Roman" pitchFamily="18" charset="0"/>
              </a:rPr>
              <a:t>Σε 400.000 στρέμματα έγινε αναδασμός</a:t>
            </a:r>
          </a:p>
        </p:txBody>
      </p:sp>
      <p:sp>
        <p:nvSpPr>
          <p:cNvPr id="4" name="3 - Ορθογώνιο"/>
          <p:cNvSpPr/>
          <p:nvPr/>
        </p:nvSpPr>
        <p:spPr>
          <a:xfrm>
            <a:off x="6286512" y="1357298"/>
            <a:ext cx="2500314" cy="2246769"/>
          </a:xfrm>
          <a:prstGeom prst="rect">
            <a:avLst/>
          </a:prstGeom>
        </p:spPr>
        <p:txBody>
          <a:bodyPr wrap="square">
            <a:spAutoFit/>
          </a:bodyPr>
          <a:lstStyle/>
          <a:p>
            <a:r>
              <a:rPr lang="el-GR" sz="2000" b="1" dirty="0">
                <a:solidFill>
                  <a:schemeClr val="tx2">
                    <a:lumMod val="75000"/>
                  </a:schemeClr>
                </a:solidFill>
                <a:latin typeface="Times New Roman" pitchFamily="18" charset="0"/>
                <a:cs typeface="Times New Roman" pitchFamily="18" charset="0"/>
              </a:rPr>
              <a:t>Κύριες καλλιέργειες: </a:t>
            </a:r>
          </a:p>
          <a:p>
            <a:r>
              <a:rPr lang="el-GR" sz="2000" dirty="0">
                <a:solidFill>
                  <a:schemeClr val="tx2">
                    <a:lumMod val="75000"/>
                  </a:schemeClr>
                </a:solidFill>
                <a:latin typeface="Times New Roman" pitchFamily="18" charset="0"/>
                <a:cs typeface="Times New Roman" pitchFamily="18" charset="0"/>
              </a:rPr>
              <a:t>Καλαμπόκι</a:t>
            </a:r>
          </a:p>
          <a:p>
            <a:r>
              <a:rPr lang="el-GR" sz="2000" dirty="0">
                <a:solidFill>
                  <a:schemeClr val="tx2">
                    <a:lumMod val="75000"/>
                  </a:schemeClr>
                </a:solidFill>
                <a:latin typeface="Times New Roman" pitchFamily="18" charset="0"/>
                <a:cs typeface="Times New Roman" pitchFamily="18" charset="0"/>
              </a:rPr>
              <a:t>Βαμβάκι</a:t>
            </a:r>
          </a:p>
          <a:p>
            <a:r>
              <a:rPr lang="el-GR" sz="2000" dirty="0">
                <a:solidFill>
                  <a:schemeClr val="tx2">
                    <a:lumMod val="75000"/>
                  </a:schemeClr>
                </a:solidFill>
                <a:latin typeface="Times New Roman" pitchFamily="18" charset="0"/>
                <a:cs typeface="Times New Roman" pitchFamily="18" charset="0"/>
              </a:rPr>
              <a:t>Καπνός</a:t>
            </a:r>
          </a:p>
          <a:p>
            <a:r>
              <a:rPr lang="el-GR" sz="2000" dirty="0">
                <a:solidFill>
                  <a:schemeClr val="tx2">
                    <a:lumMod val="75000"/>
                  </a:schemeClr>
                </a:solidFill>
                <a:latin typeface="Times New Roman" pitchFamily="18" charset="0"/>
                <a:cs typeface="Times New Roman" pitchFamily="18" charset="0"/>
              </a:rPr>
              <a:t>Μηδική</a:t>
            </a:r>
          </a:p>
          <a:p>
            <a:r>
              <a:rPr lang="el-GR" sz="2000" dirty="0">
                <a:solidFill>
                  <a:schemeClr val="tx2">
                    <a:lumMod val="75000"/>
                  </a:schemeClr>
                </a:solidFill>
                <a:latin typeface="Times New Roman" pitchFamily="18" charset="0"/>
                <a:cs typeface="Times New Roman" pitchFamily="18" charset="0"/>
              </a:rPr>
              <a:t>Ζαχαρότευτλα</a:t>
            </a:r>
          </a:p>
          <a:p>
            <a:r>
              <a:rPr lang="el-GR" sz="2000" dirty="0">
                <a:solidFill>
                  <a:schemeClr val="tx2">
                    <a:lumMod val="75000"/>
                  </a:schemeClr>
                </a:solidFill>
                <a:latin typeface="Times New Roman" pitchFamily="18" charset="0"/>
                <a:cs typeface="Times New Roman" pitchFamily="18" charset="0"/>
              </a:rPr>
              <a:t>Ρύζι</a:t>
            </a:r>
          </a:p>
        </p:txBody>
      </p:sp>
    </p:spTree>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ardefsi_ntomata.jpg"/>
          <p:cNvPicPr>
            <a:picLocks noChangeAspect="1"/>
          </p:cNvPicPr>
          <p:nvPr/>
        </p:nvPicPr>
        <p:blipFill>
          <a:blip r:embed="rId2"/>
          <a:stretch>
            <a:fillRect/>
          </a:stretch>
        </p:blipFill>
        <p:spPr>
          <a:xfrm>
            <a:off x="1928794" y="1500174"/>
            <a:ext cx="5403139" cy="3143272"/>
          </a:xfrm>
          <a:prstGeom prst="rect">
            <a:avLst/>
          </a:prstGeom>
        </p:spPr>
      </p:pic>
      <p:sp>
        <p:nvSpPr>
          <p:cNvPr id="8" name="7 - Ορθογώνιο"/>
          <p:cNvSpPr/>
          <p:nvPr/>
        </p:nvSpPr>
        <p:spPr>
          <a:xfrm>
            <a:off x="857224" y="571480"/>
            <a:ext cx="7500990" cy="1107996"/>
          </a:xfrm>
          <a:prstGeom prst="rect">
            <a:avLst/>
          </a:prstGeom>
        </p:spPr>
        <p:txBody>
          <a:bodyPr wrap="square">
            <a:spAutoFit/>
          </a:bodyPr>
          <a:lstStyle/>
          <a:p>
            <a:pPr marL="514350" indent="-514350" algn="ctr">
              <a:buNone/>
            </a:pPr>
            <a:r>
              <a:rPr lang="el-GR" sz="2400" u="sng" dirty="0">
                <a:solidFill>
                  <a:schemeClr val="tx2">
                    <a:lumMod val="75000"/>
                  </a:schemeClr>
                </a:solidFill>
                <a:latin typeface="Times New Roman" pitchFamily="18" charset="0"/>
                <a:cs typeface="Times New Roman" pitchFamily="18" charset="0"/>
              </a:rPr>
              <a:t>3. Η άρδευση με σταγόνες ή  στάγδην άρδευση</a:t>
            </a:r>
          </a:p>
          <a:p>
            <a:pPr marL="514350" indent="-514350" algn="just">
              <a:buNone/>
            </a:pPr>
            <a:endParaRPr lang="el-GR" sz="2400" u="sng" dirty="0">
              <a:solidFill>
                <a:schemeClr val="tx2">
                  <a:lumMod val="75000"/>
                </a:schemeClr>
              </a:solidFill>
              <a:latin typeface="Times New Roman" pitchFamily="18" charset="0"/>
              <a:cs typeface="Times New Roman" pitchFamily="18" charset="0"/>
            </a:endParaRPr>
          </a:p>
          <a:p>
            <a:pPr marL="514350" indent="-514350">
              <a:buNone/>
            </a:pPr>
            <a:r>
              <a:rPr lang="el-GR" b="1" dirty="0">
                <a:solidFill>
                  <a:schemeClr val="tx2">
                    <a:lumMod val="75000"/>
                  </a:schemeClr>
                </a:solidFill>
                <a:latin typeface="Times New Roman" pitchFamily="18" charset="0"/>
                <a:cs typeface="Times New Roman" pitchFamily="18" charset="0"/>
              </a:rPr>
              <a:t>       </a:t>
            </a:r>
            <a:endParaRPr lang="el-GR" dirty="0">
              <a:solidFill>
                <a:schemeClr val="tx2">
                  <a:lumMod val="75000"/>
                </a:schemeClr>
              </a:solidFill>
              <a:latin typeface="Times New Roman" pitchFamily="18" charset="0"/>
              <a:cs typeface="Times New Roman" pitchFamily="18" charset="0"/>
            </a:endParaRPr>
          </a:p>
        </p:txBody>
      </p:sp>
      <p:sp>
        <p:nvSpPr>
          <p:cNvPr id="9" name="8 - Ορθογώνιο"/>
          <p:cNvSpPr/>
          <p:nvPr/>
        </p:nvSpPr>
        <p:spPr>
          <a:xfrm>
            <a:off x="1428728" y="5214950"/>
            <a:ext cx="6429420" cy="646331"/>
          </a:xfrm>
          <a:prstGeom prst="rect">
            <a:avLst/>
          </a:prstGeom>
        </p:spPr>
        <p:txBody>
          <a:bodyPr wrap="square">
            <a:spAutoFit/>
          </a:bodyPr>
          <a:lstStyle/>
          <a:p>
            <a:r>
              <a:rPr lang="el-GR" b="1" dirty="0">
                <a:solidFill>
                  <a:schemeClr val="tx2">
                    <a:lumMod val="75000"/>
                  </a:schemeClr>
                </a:solidFill>
                <a:latin typeface="Times New Roman" pitchFamily="18" charset="0"/>
                <a:cs typeface="Times New Roman" pitchFamily="18" charset="0"/>
              </a:rPr>
              <a:t>Μειονεκτήματα:</a:t>
            </a:r>
            <a:r>
              <a:rPr lang="el-GR" dirty="0"/>
              <a:t> </a:t>
            </a:r>
            <a:r>
              <a:rPr lang="el-GR" dirty="0">
                <a:solidFill>
                  <a:schemeClr val="tx2">
                    <a:lumMod val="75000"/>
                  </a:schemeClr>
                </a:solidFill>
                <a:latin typeface="Times New Roman" pitchFamily="18" charset="0"/>
                <a:cs typeface="Times New Roman" pitchFamily="18" charset="0"/>
              </a:rPr>
              <a:t>Είναι ασύμφορη οικονομικά για την καλλιέργεια του αραβοσίτου.</a:t>
            </a:r>
            <a:endParaRPr lang="el-GR" dirty="0"/>
          </a:p>
        </p:txBody>
      </p:sp>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Πρόγραμμα άρδευσης </a:t>
            </a:r>
            <a:r>
              <a:rPr lang="en-US" b="1" dirty="0" err="1">
                <a:solidFill>
                  <a:schemeClr val="tx2">
                    <a:lumMod val="75000"/>
                  </a:schemeClr>
                </a:solidFill>
                <a:latin typeface="Times New Roman" pitchFamily="18" charset="0"/>
                <a:cs typeface="Times New Roman" pitchFamily="18" charset="0"/>
              </a:rPr>
              <a:t>Arnon</a:t>
            </a:r>
            <a:endParaRPr lang="el-GR" b="1" dirty="0">
              <a:solidFill>
                <a:schemeClr val="tx2">
                  <a:lumMod val="75000"/>
                </a:schemeClr>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457200" y="1600200"/>
            <a:ext cx="8229600" cy="4972072"/>
          </a:xfrm>
        </p:spPr>
        <p:txBody>
          <a:bodyPr>
            <a:normAutofit fontScale="92500"/>
          </a:bodyPr>
          <a:lstStyle/>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Μία πλήρης άρδευση πριν από τη σπορά υπολογισμένη για τον κορεσμό όλου του </a:t>
            </a:r>
            <a:r>
              <a:rPr lang="el-GR" sz="2300" dirty="0" err="1">
                <a:solidFill>
                  <a:schemeClr val="tx2">
                    <a:lumMod val="75000"/>
                  </a:schemeClr>
                </a:solidFill>
                <a:latin typeface="Times New Roman" pitchFamily="18" charset="0"/>
                <a:cs typeface="Times New Roman" pitchFamily="18" charset="0"/>
              </a:rPr>
              <a:t>ριζοστρώματος</a:t>
            </a:r>
            <a:r>
              <a:rPr lang="el-GR" sz="2300" dirty="0">
                <a:solidFill>
                  <a:schemeClr val="tx2">
                    <a:lumMod val="75000"/>
                  </a:schemeClr>
                </a:solidFill>
                <a:latin typeface="Times New Roman" pitchFamily="18" charset="0"/>
                <a:cs typeface="Times New Roman" pitchFamily="18" charset="0"/>
              </a:rPr>
              <a:t> (βάθος περίπου 150cm). Η άρδευση αυτή εξασφαλίζει γρήγορο φύτρωμα και ταχεία πρώτη ανάπτυξη των φυτών.</a:t>
            </a:r>
          </a:p>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Μία δεύτερη άρδευση μετά 30-50 </a:t>
            </a:r>
            <a:r>
              <a:rPr lang="el-GR" sz="2300" dirty="0" err="1">
                <a:solidFill>
                  <a:schemeClr val="tx2">
                    <a:lumMod val="75000"/>
                  </a:schemeClr>
                </a:solidFill>
                <a:latin typeface="Times New Roman" pitchFamily="18" charset="0"/>
                <a:cs typeface="Times New Roman" pitchFamily="18" charset="0"/>
              </a:rPr>
              <a:t>ημ</a:t>
            </a:r>
            <a:r>
              <a:rPr lang="el-GR" sz="2300" dirty="0">
                <a:solidFill>
                  <a:schemeClr val="tx2">
                    <a:lumMod val="75000"/>
                  </a:schemeClr>
                </a:solidFill>
                <a:latin typeface="Times New Roman" pitchFamily="18" charset="0"/>
                <a:cs typeface="Times New Roman" pitchFamily="18" charset="0"/>
              </a:rPr>
              <a:t>. με ποσότητα 60-70mm νερού.</a:t>
            </a:r>
          </a:p>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Τρίτη άρδευση μετά ένα δεκαπενθήμερο περίπου με δόση 60-80mm νερού.</a:t>
            </a:r>
          </a:p>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Τέταρτη άρδευση μετά ένα δεκαπενθήμερο με δόση 100-110mm.</a:t>
            </a:r>
          </a:p>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Όταν τα φυτά έχουν ηλικία 65-70 </a:t>
            </a:r>
            <a:r>
              <a:rPr lang="el-GR" sz="2300" dirty="0" err="1">
                <a:solidFill>
                  <a:schemeClr val="tx2">
                    <a:lumMod val="75000"/>
                  </a:schemeClr>
                </a:solidFill>
                <a:latin typeface="Times New Roman" pitchFamily="18" charset="0"/>
                <a:cs typeface="Times New Roman" pitchFamily="18" charset="0"/>
              </a:rPr>
              <a:t>ημ</a:t>
            </a:r>
            <a:r>
              <a:rPr lang="el-GR" sz="2300" dirty="0">
                <a:solidFill>
                  <a:schemeClr val="tx2">
                    <a:lumMod val="75000"/>
                  </a:schemeClr>
                </a:solidFill>
                <a:latin typeface="Times New Roman" pitchFamily="18" charset="0"/>
                <a:cs typeface="Times New Roman" pitchFamily="18" charset="0"/>
              </a:rPr>
              <a:t>. εφαρμόζεται άρδευση με δόση 80-100mm νερού, που αποσκοπεί στην εξασφάλιση επαρκούς υγρασίας κατά την κρίσιμη περίοδο ανάπτυξης.</a:t>
            </a:r>
          </a:p>
          <a:p>
            <a:pPr marL="457200" lvl="0" indent="-457200">
              <a:buFont typeface="+mj-lt"/>
              <a:buAutoNum type="arabicPeriod"/>
            </a:pPr>
            <a:r>
              <a:rPr lang="el-GR" sz="2300" dirty="0">
                <a:solidFill>
                  <a:schemeClr val="tx2">
                    <a:lumMod val="75000"/>
                  </a:schemeClr>
                </a:solidFill>
                <a:latin typeface="Times New Roman" pitchFamily="18" charset="0"/>
                <a:cs typeface="Times New Roman" pitchFamily="18" charset="0"/>
              </a:rPr>
              <a:t>Η τελευταία άρδευση εφαρμόζεται όταν τα φυτά βρίσκονται στο στάδιο του γαλακτώδους καρπού (ηλικία περίπου 80 </a:t>
            </a:r>
            <a:r>
              <a:rPr lang="el-GR" sz="2300" dirty="0" err="1">
                <a:solidFill>
                  <a:schemeClr val="tx2">
                    <a:lumMod val="75000"/>
                  </a:schemeClr>
                </a:solidFill>
                <a:latin typeface="Times New Roman" pitchFamily="18" charset="0"/>
                <a:cs typeface="Times New Roman" pitchFamily="18" charset="0"/>
              </a:rPr>
              <a:t>ημ</a:t>
            </a:r>
            <a:r>
              <a:rPr lang="el-GR" sz="2300" dirty="0">
                <a:solidFill>
                  <a:schemeClr val="tx2">
                    <a:lumMod val="75000"/>
                  </a:schemeClr>
                </a:solidFill>
                <a:latin typeface="Times New Roman" pitchFamily="18" charset="0"/>
                <a:cs typeface="Times New Roman" pitchFamily="18" charset="0"/>
              </a:rPr>
              <a:t>.) με δόση 20-30% μικρότερη από την προηγούμενη.</a:t>
            </a:r>
          </a:p>
          <a:p>
            <a:endParaRPr lang="el-GR" dirty="0"/>
          </a:p>
        </p:txBody>
      </p:sp>
    </p:spTree>
  </p:cSld>
  <p:clrMapOvr>
    <a:masterClrMapping/>
  </p:clrMapOvr>
  <p:transition>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Συγκομιδή</a:t>
            </a:r>
          </a:p>
        </p:txBody>
      </p:sp>
      <p:graphicFrame>
        <p:nvGraphicFramePr>
          <p:cNvPr id="5" name="4 - Διάγραμμα"/>
          <p:cNvGraphicFramePr/>
          <p:nvPr/>
        </p:nvGraphicFramePr>
        <p:xfrm>
          <a:off x="0" y="1142984"/>
          <a:ext cx="9001156"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 Ευθεία γραμμή σύνδεσης"/>
          <p:cNvCxnSpPr/>
          <p:nvPr/>
        </p:nvCxnSpPr>
        <p:spPr>
          <a:xfrm rot="5400000">
            <a:off x="7787504" y="5428470"/>
            <a:ext cx="428628"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8 - Ευθεία γραμμή σύνδεσης"/>
          <p:cNvCxnSpPr/>
          <p:nvPr/>
        </p:nvCxnSpPr>
        <p:spPr>
          <a:xfrm rot="5400000">
            <a:off x="5394331" y="5392751"/>
            <a:ext cx="357190"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12 - Ευθεία γραμμή σύνδεσης"/>
          <p:cNvCxnSpPr/>
          <p:nvPr/>
        </p:nvCxnSpPr>
        <p:spPr>
          <a:xfrm rot="5400000">
            <a:off x="3001158" y="5214156"/>
            <a:ext cx="285752" cy="1588"/>
          </a:xfrm>
          <a:prstGeom prst="line">
            <a:avLst/>
          </a:prstGeom>
        </p:spPr>
        <p:style>
          <a:lnRef idx="2">
            <a:schemeClr val="accent3"/>
          </a:lnRef>
          <a:fillRef idx="0">
            <a:schemeClr val="accent3"/>
          </a:fillRef>
          <a:effectRef idx="1">
            <a:schemeClr val="accent3"/>
          </a:effectRef>
          <a:fontRef idx="minor">
            <a:schemeClr val="tx1"/>
          </a:fontRef>
        </p:style>
      </p:cxnSp>
      <p:sp>
        <p:nvSpPr>
          <p:cNvPr id="14" name="13 - Στρογγυλεμένο ορθογώνιο"/>
          <p:cNvSpPr/>
          <p:nvPr/>
        </p:nvSpPr>
        <p:spPr>
          <a:xfrm>
            <a:off x="7215206" y="5572140"/>
            <a:ext cx="1643074" cy="10001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b="1" dirty="0">
                <a:solidFill>
                  <a:schemeClr val="tx2">
                    <a:lumMod val="75000"/>
                  </a:schemeClr>
                </a:solidFill>
                <a:latin typeface="Times New Roman" pitchFamily="18" charset="0"/>
                <a:cs typeface="Times New Roman" pitchFamily="18" charset="0"/>
              </a:rPr>
              <a:t>Αφαιρούν τους </a:t>
            </a:r>
            <a:r>
              <a:rPr lang="el-GR" sz="1600" b="1" dirty="0" err="1">
                <a:solidFill>
                  <a:schemeClr val="tx2">
                    <a:lumMod val="75000"/>
                  </a:schemeClr>
                </a:solidFill>
                <a:latin typeface="Times New Roman" pitchFamily="18" charset="0"/>
                <a:cs typeface="Times New Roman" pitchFamily="18" charset="0"/>
              </a:rPr>
              <a:t>σπάδικες</a:t>
            </a:r>
            <a:r>
              <a:rPr lang="el-GR" sz="1600" b="1" dirty="0">
                <a:solidFill>
                  <a:schemeClr val="tx2">
                    <a:lumMod val="75000"/>
                  </a:schemeClr>
                </a:solidFill>
                <a:latin typeface="Times New Roman" pitchFamily="18" charset="0"/>
                <a:cs typeface="Times New Roman" pitchFamily="18" charset="0"/>
              </a:rPr>
              <a:t> από τα φυτά</a:t>
            </a:r>
          </a:p>
        </p:txBody>
      </p:sp>
      <p:sp>
        <p:nvSpPr>
          <p:cNvPr id="15" name="14 - Στρογγυλεμένο ορθογώνιο"/>
          <p:cNvSpPr/>
          <p:nvPr/>
        </p:nvSpPr>
        <p:spPr>
          <a:xfrm>
            <a:off x="4786314" y="5500702"/>
            <a:ext cx="1714512" cy="10715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b="1" dirty="0">
                <a:solidFill>
                  <a:schemeClr val="tx2">
                    <a:lumMod val="75000"/>
                  </a:schemeClr>
                </a:solidFill>
                <a:latin typeface="Times New Roman" pitchFamily="18" charset="0"/>
                <a:cs typeface="Times New Roman" pitchFamily="18" charset="0"/>
              </a:rPr>
              <a:t>Αφαιρούν τους </a:t>
            </a:r>
            <a:r>
              <a:rPr lang="el-GR" sz="1600" b="1" dirty="0" err="1">
                <a:solidFill>
                  <a:schemeClr val="tx2">
                    <a:lumMod val="75000"/>
                  </a:schemeClr>
                </a:solidFill>
                <a:latin typeface="Times New Roman" pitchFamily="18" charset="0"/>
                <a:cs typeface="Times New Roman" pitchFamily="18" charset="0"/>
              </a:rPr>
              <a:t>σπάδικες</a:t>
            </a:r>
            <a:r>
              <a:rPr lang="el-GR" sz="1600" b="1" dirty="0">
                <a:solidFill>
                  <a:schemeClr val="tx2">
                    <a:lumMod val="75000"/>
                  </a:schemeClr>
                </a:solidFill>
                <a:latin typeface="Times New Roman" pitchFamily="18" charset="0"/>
                <a:cs typeface="Times New Roman" pitchFamily="18" charset="0"/>
              </a:rPr>
              <a:t> και τα βράκτια φύλλα</a:t>
            </a:r>
          </a:p>
        </p:txBody>
      </p:sp>
      <p:sp>
        <p:nvSpPr>
          <p:cNvPr id="16" name="15 - Στρογγυλεμένο ορθογώνιο"/>
          <p:cNvSpPr/>
          <p:nvPr/>
        </p:nvSpPr>
        <p:spPr>
          <a:xfrm>
            <a:off x="1928794" y="5286388"/>
            <a:ext cx="2428892" cy="14287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600" b="1" dirty="0">
                <a:solidFill>
                  <a:schemeClr val="tx2">
                    <a:lumMod val="75000"/>
                  </a:schemeClr>
                </a:solidFill>
                <a:latin typeface="Times New Roman" pitchFamily="18" charset="0"/>
                <a:cs typeface="Times New Roman" pitchFamily="18" charset="0"/>
              </a:rPr>
              <a:t>Συλλέγουν τους </a:t>
            </a:r>
            <a:r>
              <a:rPr lang="el-GR" sz="1600" b="1" dirty="0" err="1">
                <a:solidFill>
                  <a:schemeClr val="tx2">
                    <a:lumMod val="75000"/>
                  </a:schemeClr>
                </a:solidFill>
                <a:latin typeface="Times New Roman" pitchFamily="18" charset="0"/>
                <a:cs typeface="Times New Roman" pitchFamily="18" charset="0"/>
              </a:rPr>
              <a:t>σπάδικες</a:t>
            </a:r>
            <a:r>
              <a:rPr lang="el-GR" sz="1600" b="1" dirty="0">
                <a:solidFill>
                  <a:schemeClr val="tx2">
                    <a:lumMod val="75000"/>
                  </a:schemeClr>
                </a:solidFill>
                <a:latin typeface="Times New Roman" pitchFamily="18" charset="0"/>
                <a:cs typeface="Times New Roman" pitchFamily="18" charset="0"/>
              </a:rPr>
              <a:t>, αφαιρούν τα βράκτια φύλλα και αποχωρίζουν τους κόκκους από τους άξονες</a:t>
            </a:r>
          </a:p>
        </p:txBody>
      </p:sp>
    </p:spTree>
  </p:cSld>
  <p:clrMapOvr>
    <a:masterClrMapping/>
  </p:clrMapOvr>
  <p:transition>
    <p:pull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l-GR" b="1" dirty="0">
                <a:solidFill>
                  <a:schemeClr val="tx2">
                    <a:lumMod val="75000"/>
                  </a:schemeClr>
                </a:solidFill>
                <a:latin typeface="Times New Roman" pitchFamily="18" charset="0"/>
                <a:cs typeface="Times New Roman" pitchFamily="18" charset="0"/>
              </a:rPr>
              <a:t>Ημερομηνία συγκομιδής</a:t>
            </a:r>
          </a:p>
        </p:txBody>
      </p:sp>
      <p:graphicFrame>
        <p:nvGraphicFramePr>
          <p:cNvPr id="4" name="3 - Διάγραμμα"/>
          <p:cNvGraphicFramePr/>
          <p:nvPr/>
        </p:nvGraphicFramePr>
        <p:xfrm>
          <a:off x="1000100" y="1214422"/>
          <a:ext cx="714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Ορθογώνιο"/>
          <p:cNvSpPr/>
          <p:nvPr/>
        </p:nvSpPr>
        <p:spPr>
          <a:xfrm>
            <a:off x="285720" y="4643446"/>
            <a:ext cx="8858280" cy="2062103"/>
          </a:xfrm>
          <a:prstGeom prst="rect">
            <a:avLst/>
          </a:prstGeom>
        </p:spPr>
        <p:txBody>
          <a:bodyPr wrap="square">
            <a:spAutoFit/>
          </a:bodyPr>
          <a:lstStyle/>
          <a:p>
            <a:r>
              <a:rPr lang="el-GR" sz="1600" dirty="0">
                <a:solidFill>
                  <a:schemeClr val="tx2">
                    <a:lumMod val="75000"/>
                  </a:schemeClr>
                </a:solidFill>
                <a:latin typeface="Times New Roman" pitchFamily="18" charset="0"/>
                <a:cs typeface="Times New Roman" pitchFamily="18" charset="0"/>
              </a:rPr>
              <a:t>Η φυσιολογική ωρίμανση του καλαμποκιού έχει γίνει όταν στο εσωτερικό του σπόρου εμφανισθεί ένα μαύρο σημάδι, όταν δηλαδή η υγρασία του σπόρου είναι μεταξύ 38-42% περίπου. Στο σημείο αυτό το καλαμπόκι έχει φθάσει στο μέγιστο της απόδοσης του και θ' αρχίσει να χάνει την υγρασία του. </a:t>
            </a:r>
          </a:p>
          <a:p>
            <a:endParaRPr lang="el-GR" sz="1600" dirty="0">
              <a:solidFill>
                <a:schemeClr val="tx2">
                  <a:lumMod val="75000"/>
                </a:schemeClr>
              </a:solidFill>
              <a:latin typeface="Times New Roman" pitchFamily="18" charset="0"/>
              <a:cs typeface="Times New Roman" pitchFamily="18" charset="0"/>
            </a:endParaRPr>
          </a:p>
          <a:p>
            <a:r>
              <a:rPr lang="el-GR" sz="1600" dirty="0">
                <a:solidFill>
                  <a:schemeClr val="tx2">
                    <a:lumMod val="75000"/>
                  </a:schemeClr>
                </a:solidFill>
                <a:latin typeface="Times New Roman" pitchFamily="18" charset="0"/>
                <a:cs typeface="Times New Roman" pitchFamily="18" charset="0"/>
              </a:rPr>
              <a:t>      </a:t>
            </a:r>
            <a:r>
              <a:rPr lang="el-GR" sz="1600" b="1" dirty="0">
                <a:solidFill>
                  <a:schemeClr val="tx2">
                    <a:lumMod val="75000"/>
                  </a:schemeClr>
                </a:solidFill>
                <a:latin typeface="Times New Roman" pitchFamily="18" charset="0"/>
                <a:cs typeface="Times New Roman" pitchFamily="18" charset="0"/>
              </a:rPr>
              <a:t>Η συγκομιδή μπορεί ν' αρχίσει μετά το στάδιο αυτό οποιαδήποτε στιγμή, ανάλογα με:</a:t>
            </a:r>
          </a:p>
          <a:p>
            <a:r>
              <a:rPr lang="el-GR" sz="1600" dirty="0">
                <a:solidFill>
                  <a:schemeClr val="tx2">
                    <a:lumMod val="75000"/>
                  </a:schemeClr>
                </a:solidFill>
                <a:latin typeface="Times New Roman" pitchFamily="18" charset="0"/>
                <a:cs typeface="Times New Roman" pitchFamily="18" charset="0"/>
              </a:rPr>
              <a:t> Τη ποικιλία (γρήγορη ή όχι απώλεια της υγρασίας)</a:t>
            </a:r>
          </a:p>
          <a:p>
            <a:r>
              <a:rPr lang="el-GR" sz="1600" dirty="0">
                <a:solidFill>
                  <a:schemeClr val="tx2">
                    <a:lumMod val="75000"/>
                  </a:schemeClr>
                </a:solidFill>
                <a:latin typeface="Times New Roman" pitchFamily="18" charset="0"/>
                <a:cs typeface="Times New Roman" pitchFamily="18" charset="0"/>
              </a:rPr>
              <a:t>Των κλιματικών συνθηκών της περιοχής</a:t>
            </a:r>
          </a:p>
          <a:p>
            <a:r>
              <a:rPr lang="el-GR" sz="1600" dirty="0">
                <a:solidFill>
                  <a:schemeClr val="tx2">
                    <a:lumMod val="75000"/>
                  </a:schemeClr>
                </a:solidFill>
                <a:latin typeface="Times New Roman" pitchFamily="18" charset="0"/>
                <a:cs typeface="Times New Roman" pitchFamily="18" charset="0"/>
              </a:rPr>
              <a:t>Του είδους του εδάφους (εύκολος </a:t>
            </a:r>
            <a:r>
              <a:rPr lang="el-GR" sz="1600" dirty="0" err="1">
                <a:solidFill>
                  <a:schemeClr val="tx2">
                    <a:lumMod val="75000"/>
                  </a:schemeClr>
                </a:solidFill>
                <a:latin typeface="Times New Roman" pitchFamily="18" charset="0"/>
                <a:cs typeface="Times New Roman" pitchFamily="18" charset="0"/>
              </a:rPr>
              <a:t>στραγγιζόμενος</a:t>
            </a:r>
            <a:r>
              <a:rPr lang="el-GR" sz="1600" dirty="0">
                <a:solidFill>
                  <a:schemeClr val="tx2">
                    <a:lumMod val="75000"/>
                  </a:schemeClr>
                </a:solidFill>
                <a:latin typeface="Times New Roman" pitchFamily="18" charset="0"/>
                <a:cs typeface="Times New Roman" pitchFamily="18" charset="0"/>
              </a:rPr>
              <a:t> ή όχι).</a:t>
            </a: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Ξήρανση Αραβόσιτου</a:t>
            </a:r>
          </a:p>
        </p:txBody>
      </p:sp>
      <p:graphicFrame>
        <p:nvGraphicFramePr>
          <p:cNvPr id="5" name="4 - Διάγραμμα"/>
          <p:cNvGraphicFramePr/>
          <p:nvPr/>
        </p:nvGraphicFramePr>
        <p:xfrm>
          <a:off x="857224" y="1785926"/>
          <a:ext cx="74057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Ξηραντήρια</a:t>
            </a:r>
          </a:p>
        </p:txBody>
      </p:sp>
      <p:graphicFrame>
        <p:nvGraphicFramePr>
          <p:cNvPr id="4" name="3 - Θέση περιεχομένου"/>
          <p:cNvGraphicFramePr>
            <a:graphicFrameLocks noGrp="1"/>
          </p:cNvGraphicFramePr>
          <p:nvPr>
            <p:ph idx="1"/>
          </p:nvPr>
        </p:nvGraphicFramePr>
        <p:xfrm>
          <a:off x="285720" y="1571612"/>
          <a:ext cx="8572560" cy="4614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a:solidFill>
                  <a:schemeClr val="tx2">
                    <a:lumMod val="75000"/>
                  </a:schemeClr>
                </a:solidFill>
                <a:latin typeface="Times New Roman" pitchFamily="18" charset="0"/>
                <a:cs typeface="Times New Roman" pitchFamily="18" charset="0"/>
              </a:rPr>
              <a:t>Αποθήκευση Αραβόσιτου</a:t>
            </a:r>
          </a:p>
        </p:txBody>
      </p:sp>
      <p:graphicFrame>
        <p:nvGraphicFramePr>
          <p:cNvPr id="4" name="3 - Διάγραμμα"/>
          <p:cNvGraphicFramePr/>
          <p:nvPr/>
        </p:nvGraphicFramePr>
        <p:xfrm>
          <a:off x="500034" y="1857364"/>
          <a:ext cx="807249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00034" y="214290"/>
            <a:ext cx="8001055" cy="144655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44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Εργασίες πριν, κατά και μετά την αποθήκευση</a:t>
            </a:r>
            <a:endParaRPr kumimoji="0" lang="el-GR" sz="44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
        <p:nvSpPr>
          <p:cNvPr id="6" name="5 - Ορθογώνιο"/>
          <p:cNvSpPr/>
          <p:nvPr/>
        </p:nvSpPr>
        <p:spPr>
          <a:xfrm>
            <a:off x="500034" y="2143116"/>
            <a:ext cx="8001056" cy="3970318"/>
          </a:xfrm>
          <a:prstGeom prst="rect">
            <a:avLst/>
          </a:prstGeom>
        </p:spPr>
        <p:txBody>
          <a:bodyPr wrap="square">
            <a:spAutoFit/>
          </a:bodyPr>
          <a:lstStyle/>
          <a:p>
            <a:r>
              <a:rPr lang="el-GR" dirty="0"/>
              <a:t> </a:t>
            </a:r>
            <a:r>
              <a:rPr lang="el-GR" dirty="0">
                <a:solidFill>
                  <a:schemeClr val="tx2">
                    <a:lumMod val="75000"/>
                  </a:schemeClr>
                </a:solidFill>
                <a:latin typeface="Times New Roman" pitchFamily="18" charset="0"/>
                <a:cs typeface="Times New Roman" pitchFamily="18" charset="0"/>
              </a:rPr>
              <a:t>- Καθαρισμός αποθήκης και απομάκρυνση υπολειμμάτων προηγούμενης φόρτωσης.</a:t>
            </a:r>
          </a:p>
          <a:p>
            <a:r>
              <a:rPr lang="el-GR" dirty="0">
                <a:solidFill>
                  <a:schemeClr val="tx2">
                    <a:lumMod val="75000"/>
                  </a:schemeClr>
                </a:solidFill>
                <a:latin typeface="Times New Roman" pitchFamily="18" charset="0"/>
                <a:cs typeface="Times New Roman" pitchFamily="18" charset="0"/>
              </a:rPr>
              <a:t>  </a:t>
            </a:r>
          </a:p>
          <a:p>
            <a:pPr>
              <a:buFontTx/>
              <a:buChar char="-"/>
            </a:pPr>
            <a:r>
              <a:rPr lang="el-GR" dirty="0">
                <a:solidFill>
                  <a:schemeClr val="tx2">
                    <a:lumMod val="75000"/>
                  </a:schemeClr>
                </a:solidFill>
                <a:latin typeface="Times New Roman" pitchFamily="18" charset="0"/>
                <a:cs typeface="Times New Roman" pitchFamily="18" charset="0"/>
              </a:rPr>
              <a:t>Έλεγχος </a:t>
            </a:r>
            <a:r>
              <a:rPr lang="el-GR" dirty="0" err="1">
                <a:solidFill>
                  <a:schemeClr val="tx2">
                    <a:lumMod val="75000"/>
                  </a:schemeClr>
                </a:solidFill>
                <a:latin typeface="Times New Roman" pitchFamily="18" charset="0"/>
                <a:cs typeface="Times New Roman" pitchFamily="18" charset="0"/>
              </a:rPr>
              <a:t>υδατοστεγανότητας</a:t>
            </a:r>
            <a:r>
              <a:rPr lang="el-GR" dirty="0">
                <a:solidFill>
                  <a:schemeClr val="tx2">
                    <a:lumMod val="75000"/>
                  </a:schemeClr>
                </a:solidFill>
                <a:latin typeface="Times New Roman" pitchFamily="18" charset="0"/>
                <a:cs typeface="Times New Roman" pitchFamily="18" charset="0"/>
              </a:rPr>
              <a:t> οροφής, δαπέδου, ανοιγμάτων, και επισκευές.</a:t>
            </a:r>
          </a:p>
          <a:p>
            <a:pPr>
              <a:buFontTx/>
              <a:buChar char="-"/>
            </a:pPr>
            <a:endParaRPr lang="el-GR" dirty="0">
              <a:solidFill>
                <a:schemeClr val="tx2">
                  <a:lumMod val="75000"/>
                </a:schemeClr>
              </a:solidFill>
              <a:latin typeface="Times New Roman" pitchFamily="18" charset="0"/>
              <a:cs typeface="Times New Roman" pitchFamily="18" charset="0"/>
            </a:endParaRPr>
          </a:p>
          <a:p>
            <a:pPr>
              <a:buFontTx/>
              <a:buChar char="-"/>
            </a:pPr>
            <a:r>
              <a:rPr lang="el-GR" dirty="0">
                <a:solidFill>
                  <a:schemeClr val="tx2">
                    <a:lumMod val="75000"/>
                  </a:schemeClr>
                </a:solidFill>
                <a:latin typeface="Times New Roman" pitchFamily="18" charset="0"/>
                <a:cs typeface="Times New Roman" pitchFamily="18" charset="0"/>
              </a:rPr>
              <a:t>Έλεγχος </a:t>
            </a:r>
            <a:r>
              <a:rPr lang="el-GR" dirty="0" err="1">
                <a:solidFill>
                  <a:schemeClr val="tx2">
                    <a:lumMod val="75000"/>
                  </a:schemeClr>
                </a:solidFill>
                <a:latin typeface="Times New Roman" pitchFamily="18" charset="0"/>
                <a:cs typeface="Times New Roman" pitchFamily="18" charset="0"/>
              </a:rPr>
              <a:t>σίτας</a:t>
            </a:r>
            <a:r>
              <a:rPr lang="el-GR" dirty="0">
                <a:solidFill>
                  <a:schemeClr val="tx2">
                    <a:lumMod val="75000"/>
                  </a:schemeClr>
                </a:solidFill>
                <a:latin typeface="Times New Roman" pitchFamily="18" charset="0"/>
                <a:cs typeface="Times New Roman" pitchFamily="18" charset="0"/>
              </a:rPr>
              <a:t> στα ανοίγματα (παράθυρα, είσοδος) για παρεμπόδιση εισόδου τρωκτικών, πτηνών, εντόμων (οριζόντιες αποθήκες).</a:t>
            </a:r>
          </a:p>
          <a:p>
            <a:pPr>
              <a:buFontTx/>
              <a:buChar char="-"/>
            </a:pPr>
            <a:endParaRPr lang="el-GR" dirty="0">
              <a:solidFill>
                <a:schemeClr val="tx2">
                  <a:lumMod val="75000"/>
                </a:schemeClr>
              </a:solidFill>
              <a:latin typeface="Times New Roman" pitchFamily="18" charset="0"/>
              <a:cs typeface="Times New Roman" pitchFamily="18" charset="0"/>
            </a:endParaRPr>
          </a:p>
          <a:p>
            <a:r>
              <a:rPr lang="el-GR" dirty="0">
                <a:solidFill>
                  <a:schemeClr val="tx2">
                    <a:lumMod val="75000"/>
                  </a:schemeClr>
                </a:solidFill>
                <a:latin typeface="Times New Roman" pitchFamily="18" charset="0"/>
                <a:cs typeface="Times New Roman" pitchFamily="18" charset="0"/>
              </a:rPr>
              <a:t> - Απεντόμωση τοιχωμάτων και οροφής με ψεκασμό. </a:t>
            </a:r>
          </a:p>
          <a:p>
            <a:endParaRPr lang="el-GR" dirty="0">
              <a:solidFill>
                <a:schemeClr val="tx2">
                  <a:lumMod val="75000"/>
                </a:schemeClr>
              </a:solidFill>
              <a:latin typeface="Times New Roman" pitchFamily="18" charset="0"/>
              <a:cs typeface="Times New Roman" pitchFamily="18" charset="0"/>
            </a:endParaRPr>
          </a:p>
          <a:p>
            <a:pPr>
              <a:buFontTx/>
              <a:buChar char="-"/>
            </a:pPr>
            <a:r>
              <a:rPr lang="el-GR" dirty="0">
                <a:solidFill>
                  <a:schemeClr val="tx2">
                    <a:lumMod val="75000"/>
                  </a:schemeClr>
                </a:solidFill>
                <a:latin typeface="Times New Roman" pitchFamily="18" charset="0"/>
                <a:cs typeface="Times New Roman" pitchFamily="18" charset="0"/>
              </a:rPr>
              <a:t>Επένδυση δαπέδου και πλευρών μέχρι ύψους κατ' ελάχιστο 1 m με φύλλο πλαστικού (οριζόντιες αποθήκες με προβλήματα </a:t>
            </a:r>
            <a:r>
              <a:rPr lang="el-GR" dirty="0" err="1">
                <a:solidFill>
                  <a:schemeClr val="tx2">
                    <a:lumMod val="75000"/>
                  </a:schemeClr>
                </a:solidFill>
                <a:latin typeface="Times New Roman" pitchFamily="18" charset="0"/>
                <a:cs typeface="Times New Roman" pitchFamily="18" charset="0"/>
              </a:rPr>
              <a:t>υδατοστεγανότητας</a:t>
            </a:r>
            <a:r>
              <a:rPr lang="el-GR" dirty="0">
                <a:solidFill>
                  <a:schemeClr val="tx2">
                    <a:lumMod val="75000"/>
                  </a:schemeClr>
                </a:solidFill>
                <a:latin typeface="Times New Roman" pitchFamily="18" charset="0"/>
                <a:cs typeface="Times New Roman" pitchFamily="18" charset="0"/>
              </a:rPr>
              <a:t> δαπέδου).</a:t>
            </a:r>
          </a:p>
          <a:p>
            <a:pPr>
              <a:buFontTx/>
              <a:buChar char="-"/>
            </a:pPr>
            <a:endParaRPr lang="el-GR" dirty="0">
              <a:solidFill>
                <a:schemeClr val="tx2">
                  <a:lumMod val="75000"/>
                </a:schemeClr>
              </a:solidFill>
              <a:latin typeface="Times New Roman" pitchFamily="18" charset="0"/>
              <a:cs typeface="Times New Roman" pitchFamily="18" charset="0"/>
            </a:endParaRPr>
          </a:p>
          <a:p>
            <a:r>
              <a:rPr lang="el-GR" dirty="0">
                <a:solidFill>
                  <a:schemeClr val="tx2">
                    <a:lumMod val="75000"/>
                  </a:schemeClr>
                </a:solidFill>
                <a:latin typeface="Times New Roman" pitchFamily="18" charset="0"/>
                <a:cs typeface="Times New Roman" pitchFamily="18" charset="0"/>
              </a:rPr>
              <a:t> - Έλεγχος στεγανότητας (</a:t>
            </a:r>
            <a:r>
              <a:rPr lang="el-GR" dirty="0" err="1">
                <a:solidFill>
                  <a:schemeClr val="tx2">
                    <a:lumMod val="75000"/>
                  </a:schemeClr>
                </a:solidFill>
                <a:latin typeface="Times New Roman" pitchFamily="18" charset="0"/>
                <a:cs typeface="Times New Roman" pitchFamily="18" charset="0"/>
              </a:rPr>
              <a:t>αεροστεγανότητας</a:t>
            </a:r>
            <a:r>
              <a:rPr lang="el-GR" dirty="0">
                <a:solidFill>
                  <a:schemeClr val="tx2">
                    <a:lumMod val="75000"/>
                  </a:schemeClr>
                </a:solidFill>
                <a:latin typeface="Times New Roman" pitchFamily="18" charset="0"/>
                <a:cs typeface="Times New Roman" pitchFamily="18" charset="0"/>
              </a:rPr>
              <a:t>) παραθύρων και εισόδου ή λοιπών ανοιγμάτων για αποτελεσματική απεντόμωση. </a:t>
            </a:r>
          </a:p>
        </p:txBody>
      </p:sp>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135732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l-GR" b="1" dirty="0">
                <a:solidFill>
                  <a:schemeClr val="tx2">
                    <a:lumMod val="75000"/>
                  </a:schemeClr>
                </a:solidFill>
                <a:latin typeface="Times New Roman" pitchFamily="18" charset="0"/>
                <a:cs typeface="Times New Roman" pitchFamily="18" charset="0"/>
              </a:rPr>
              <a:t>Απαραίτητες εργασίες κατά ή μετά τη φόρτωση</a:t>
            </a:r>
            <a:endParaRPr lang="el-GR" dirty="0">
              <a:solidFill>
                <a:schemeClr val="tx2">
                  <a:lumMod val="75000"/>
                </a:schemeClr>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428596" y="1643050"/>
            <a:ext cx="8229600" cy="4525963"/>
          </a:xfrm>
        </p:spPr>
        <p:txBody>
          <a:bodyPr>
            <a:normAutofit/>
          </a:bodyPr>
          <a:lstStyle/>
          <a:p>
            <a:pPr>
              <a:buNone/>
            </a:pPr>
            <a:r>
              <a:rPr lang="el-GR" b="1" dirty="0"/>
              <a:t> </a:t>
            </a:r>
          </a:p>
          <a:p>
            <a:pPr algn="ctr"/>
            <a:r>
              <a:rPr lang="el-GR" sz="2000" dirty="0">
                <a:solidFill>
                  <a:schemeClr val="tx2">
                    <a:lumMod val="75000"/>
                  </a:schemeClr>
                </a:solidFill>
                <a:latin typeface="Times New Roman" pitchFamily="18" charset="0"/>
                <a:cs typeface="Times New Roman" pitchFamily="18" charset="0"/>
              </a:rPr>
              <a:t>Δειγματοληψία και έλεγχος υγρασίας των λοιπών στοιχείων ποιότητας κατά τη φόρτωση (</a:t>
            </a:r>
            <a:r>
              <a:rPr lang="el-GR" sz="2000" dirty="0" err="1">
                <a:solidFill>
                  <a:schemeClr val="tx2">
                    <a:lumMod val="75000"/>
                  </a:schemeClr>
                </a:solidFill>
                <a:latin typeface="Times New Roman" pitchFamily="18" charset="0"/>
                <a:cs typeface="Times New Roman" pitchFamily="18" charset="0"/>
              </a:rPr>
              <a:t>silos</a:t>
            </a:r>
            <a:r>
              <a:rPr lang="el-GR" sz="2000" dirty="0">
                <a:solidFill>
                  <a:schemeClr val="tx2">
                    <a:lumMod val="75000"/>
                  </a:schemeClr>
                </a:solidFill>
                <a:latin typeface="Times New Roman" pitchFamily="18" charset="0"/>
                <a:cs typeface="Times New Roman" pitchFamily="18" charset="0"/>
              </a:rPr>
              <a:t>) ή μετά (οριζόντιες αποθήκες). Ξεχωριστό δείγμα 0,5-1 χιλιόγραμμο ανά 2-3 τόνους καλύπτει συνήθως τις ανάγκες της ποιοτικής ταυτοποίησης του αποθηκευμένου καρπού.</a:t>
            </a:r>
          </a:p>
          <a:p>
            <a:pPr algn="ctr">
              <a:buNone/>
            </a:pPr>
            <a:endParaRPr lang="el-GR" sz="2000" dirty="0">
              <a:solidFill>
                <a:schemeClr val="tx2">
                  <a:lumMod val="75000"/>
                </a:schemeClr>
              </a:solidFill>
              <a:latin typeface="Times New Roman" pitchFamily="18" charset="0"/>
              <a:cs typeface="Times New Roman" pitchFamily="18" charset="0"/>
            </a:endParaRPr>
          </a:p>
          <a:p>
            <a:pPr algn="ctr">
              <a:buNone/>
            </a:pPr>
            <a:endParaRPr lang="el-GR" sz="2000" dirty="0">
              <a:solidFill>
                <a:schemeClr val="tx2">
                  <a:lumMod val="75000"/>
                </a:schemeClr>
              </a:solidFill>
              <a:latin typeface="Times New Roman" pitchFamily="18" charset="0"/>
              <a:cs typeface="Times New Roman" pitchFamily="18" charset="0"/>
            </a:endParaRPr>
          </a:p>
          <a:p>
            <a:pPr algn="ctr">
              <a:buNone/>
            </a:pPr>
            <a:r>
              <a:rPr lang="el-GR" sz="2000" dirty="0">
                <a:solidFill>
                  <a:schemeClr val="tx2">
                    <a:lumMod val="75000"/>
                  </a:schemeClr>
                </a:solidFill>
                <a:latin typeface="Times New Roman" pitchFamily="18" charset="0"/>
                <a:cs typeface="Times New Roman" pitchFamily="18" charset="0"/>
              </a:rPr>
              <a:t> • Απεντόμωση</a:t>
            </a:r>
          </a:p>
          <a:p>
            <a:pPr>
              <a:buNone/>
            </a:pPr>
            <a:endParaRPr lang="el-GR" dirty="0"/>
          </a:p>
        </p:txBody>
      </p:sp>
    </p:spTree>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6841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l-GR" b="1" dirty="0">
                <a:solidFill>
                  <a:schemeClr val="tx2">
                    <a:lumMod val="75000"/>
                  </a:schemeClr>
                </a:solidFill>
                <a:latin typeface="Times New Roman" pitchFamily="18" charset="0"/>
                <a:cs typeface="Times New Roman" pitchFamily="18" charset="0"/>
              </a:rPr>
              <a:t>Συμπεράσματα</a:t>
            </a:r>
          </a:p>
        </p:txBody>
      </p:sp>
      <p:sp>
        <p:nvSpPr>
          <p:cNvPr id="3" name="2 - Θέση περιεχομένου"/>
          <p:cNvSpPr>
            <a:spLocks noGrp="1"/>
          </p:cNvSpPr>
          <p:nvPr>
            <p:ph idx="1"/>
          </p:nvPr>
        </p:nvSpPr>
        <p:spPr>
          <a:xfrm>
            <a:off x="500034" y="2000240"/>
            <a:ext cx="8229600" cy="4311649"/>
          </a:xfrm>
        </p:spPr>
        <p:txBody>
          <a:bodyPr>
            <a:normAutofit fontScale="92500" lnSpcReduction="10000"/>
          </a:bodyPr>
          <a:lstStyle/>
          <a:p>
            <a:pPr>
              <a:buNone/>
            </a:pPr>
            <a:r>
              <a:rPr lang="el-GR" sz="3000" b="1" dirty="0">
                <a:solidFill>
                  <a:schemeClr val="tx2">
                    <a:lumMod val="75000"/>
                  </a:schemeClr>
                </a:solidFill>
                <a:latin typeface="Times New Roman" pitchFamily="18" charset="0"/>
                <a:cs typeface="Times New Roman" pitchFamily="18" charset="0"/>
              </a:rPr>
              <a:t>Προβλήματα αγροτών στο Νομό Σερρών:</a:t>
            </a:r>
          </a:p>
          <a:p>
            <a:pPr>
              <a:buNone/>
            </a:pPr>
            <a:endParaRPr lang="el-GR" sz="3000" b="1" dirty="0">
              <a:solidFill>
                <a:schemeClr val="tx2">
                  <a:lumMod val="75000"/>
                </a:schemeClr>
              </a:solidFill>
              <a:latin typeface="Times New Roman" pitchFamily="18" charset="0"/>
              <a:cs typeface="Times New Roman" pitchFamily="18" charset="0"/>
            </a:endParaRPr>
          </a:p>
          <a:p>
            <a:pPr algn="just"/>
            <a:r>
              <a:rPr lang="el-GR" sz="2600" dirty="0">
                <a:solidFill>
                  <a:schemeClr val="tx2">
                    <a:lumMod val="75000"/>
                  </a:schemeClr>
                </a:solidFill>
                <a:latin typeface="Times New Roman" pitchFamily="18" charset="0"/>
                <a:cs typeface="Times New Roman" pitchFamily="18" charset="0"/>
              </a:rPr>
              <a:t>Μείωση απόδοσης καλλιέργειας από το έντομο </a:t>
            </a:r>
            <a:r>
              <a:rPr lang="en-US" sz="2600" dirty="0" err="1">
                <a:solidFill>
                  <a:schemeClr val="tx2">
                    <a:lumMod val="75000"/>
                  </a:schemeClr>
                </a:solidFill>
                <a:latin typeface="Times New Roman" pitchFamily="18" charset="0"/>
                <a:cs typeface="Times New Roman" pitchFamily="18" charset="0"/>
              </a:rPr>
              <a:t>Diabrotica</a:t>
            </a:r>
            <a:endParaRPr lang="el-GR" sz="2600" dirty="0">
              <a:solidFill>
                <a:schemeClr val="tx2">
                  <a:lumMod val="75000"/>
                </a:schemeClr>
              </a:solidFill>
              <a:latin typeface="Times New Roman" pitchFamily="18" charset="0"/>
              <a:cs typeface="Times New Roman" pitchFamily="18" charset="0"/>
            </a:endParaRPr>
          </a:p>
          <a:p>
            <a:pPr algn="just"/>
            <a:endParaRPr lang="el-GR" sz="2600" dirty="0">
              <a:solidFill>
                <a:schemeClr val="tx2">
                  <a:lumMod val="75000"/>
                </a:schemeClr>
              </a:solidFill>
              <a:latin typeface="Times New Roman" pitchFamily="18" charset="0"/>
              <a:cs typeface="Times New Roman" pitchFamily="18" charset="0"/>
            </a:endParaRPr>
          </a:p>
          <a:p>
            <a:pPr algn="just"/>
            <a:r>
              <a:rPr lang="el-GR" sz="2600" dirty="0">
                <a:solidFill>
                  <a:schemeClr val="tx2">
                    <a:lumMod val="75000"/>
                  </a:schemeClr>
                </a:solidFill>
                <a:latin typeface="Times New Roman" pitchFamily="18" charset="0"/>
                <a:cs typeface="Times New Roman" pitchFamily="18" charset="0"/>
              </a:rPr>
              <a:t>Εγκατάλειψη καλλιέργειας καλαμποκιού λόγω πτώσης των τιμών και των φθηνών εισαγωγών από τα Βαλκάνια</a:t>
            </a:r>
          </a:p>
          <a:p>
            <a:pPr algn="just">
              <a:buNone/>
            </a:pPr>
            <a:endParaRPr lang="el-GR" sz="2600" dirty="0">
              <a:solidFill>
                <a:schemeClr val="tx2">
                  <a:lumMod val="75000"/>
                </a:schemeClr>
              </a:solidFill>
              <a:latin typeface="Times New Roman" pitchFamily="18" charset="0"/>
              <a:cs typeface="Times New Roman" pitchFamily="18" charset="0"/>
            </a:endParaRPr>
          </a:p>
          <a:p>
            <a:pPr algn="just"/>
            <a:r>
              <a:rPr lang="el-GR" sz="2600" dirty="0">
                <a:solidFill>
                  <a:schemeClr val="tx2">
                    <a:lumMod val="75000"/>
                  </a:schemeClr>
                </a:solidFill>
                <a:latin typeface="Times New Roman" pitchFamily="18" charset="0"/>
                <a:cs typeface="Times New Roman" pitchFamily="18" charset="0"/>
              </a:rPr>
              <a:t>ο μεγάλος συντελεστής διαπνοής καθιστά τη καλλιέργεια του καλαμποκιού πολύ απαιτητική σε νερό άρδευσης, επομένως μη βιώσιμη σε πολλές περιοχές της </a:t>
            </a:r>
            <a:r>
              <a:rPr lang="el-GR" sz="2600" dirty="0" err="1">
                <a:solidFill>
                  <a:schemeClr val="tx2">
                    <a:lumMod val="75000"/>
                  </a:schemeClr>
                </a:solidFill>
                <a:latin typeface="Times New Roman" pitchFamily="18" charset="0"/>
                <a:cs typeface="Times New Roman" pitchFamily="18" charset="0"/>
              </a:rPr>
              <a:t>ξηροθερμικής</a:t>
            </a:r>
            <a:r>
              <a:rPr lang="el-GR" sz="2600" dirty="0">
                <a:solidFill>
                  <a:schemeClr val="tx2">
                    <a:lumMod val="75000"/>
                  </a:schemeClr>
                </a:solidFill>
                <a:latin typeface="Times New Roman" pitchFamily="18" charset="0"/>
                <a:cs typeface="Times New Roman" pitchFamily="18" charset="0"/>
              </a:rPr>
              <a:t> ζώνης  </a:t>
            </a:r>
            <a:endParaRPr lang="en-US" sz="2600" dirty="0">
              <a:solidFill>
                <a:schemeClr val="tx2">
                  <a:lumMod val="75000"/>
                </a:schemeClr>
              </a:solidFill>
              <a:latin typeface="Times New Roman" pitchFamily="18" charset="0"/>
              <a:cs typeface="Times New Roman" pitchFamily="18" charset="0"/>
            </a:endParaRPr>
          </a:p>
          <a:p>
            <a:endParaRPr lang="el-GR" dirty="0"/>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a:solidFill>
                  <a:schemeClr val="tx2">
                    <a:lumMod val="50000"/>
                  </a:schemeClr>
                </a:solidFill>
                <a:latin typeface="Times New Roman" pitchFamily="18" charset="0"/>
                <a:cs typeface="Times New Roman" pitchFamily="18" charset="0"/>
              </a:rPr>
              <a:t>Βοτανική κατάταξη</a:t>
            </a:r>
          </a:p>
        </p:txBody>
      </p:sp>
      <p:sp>
        <p:nvSpPr>
          <p:cNvPr id="3" name="2 - Θέση περιεχομένου"/>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b="1" dirty="0">
                <a:solidFill>
                  <a:schemeClr val="tx2">
                    <a:lumMod val="50000"/>
                  </a:schemeClr>
                </a:solidFill>
                <a:latin typeface="Times New Roman" pitchFamily="18" charset="0"/>
                <a:cs typeface="Times New Roman" pitchFamily="18" charset="0"/>
              </a:rPr>
              <a:t>Άθροισμα:</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Spermatophyta</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Κλάση:</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Liliopsida</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Υπ</a:t>
            </a:r>
            <a:r>
              <a:rPr lang="en-US" b="1" dirty="0">
                <a:solidFill>
                  <a:schemeClr val="tx2">
                    <a:lumMod val="50000"/>
                  </a:schemeClr>
                </a:solidFill>
                <a:latin typeface="Times New Roman" pitchFamily="18" charset="0"/>
                <a:cs typeface="Times New Roman" pitchFamily="18" charset="0"/>
              </a:rPr>
              <a:t>o</a:t>
            </a:r>
            <a:r>
              <a:rPr lang="el-GR" b="1" dirty="0">
                <a:solidFill>
                  <a:schemeClr val="tx2">
                    <a:lumMod val="50000"/>
                  </a:schemeClr>
                </a:solidFill>
                <a:latin typeface="Times New Roman" pitchFamily="18" charset="0"/>
                <a:cs typeface="Times New Roman" pitchFamily="18" charset="0"/>
              </a:rPr>
              <a:t>κλάση:</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Commelinidae</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Τάξη:</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Cyperales</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Οικογένεια:</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Poaceae</a:t>
            </a:r>
            <a:r>
              <a:rPr lang="el-GR" dirty="0">
                <a:solidFill>
                  <a:schemeClr val="tx2">
                    <a:lumMod val="50000"/>
                  </a:schemeClr>
                </a:solidFill>
                <a:latin typeface="Times New Roman" pitchFamily="18" charset="0"/>
                <a:cs typeface="Times New Roman" pitchFamily="18" charset="0"/>
              </a:rPr>
              <a:t>(</a:t>
            </a:r>
            <a:r>
              <a:rPr lang="en-US" dirty="0" err="1">
                <a:solidFill>
                  <a:schemeClr val="tx2">
                    <a:lumMod val="50000"/>
                  </a:schemeClr>
                </a:solidFill>
                <a:latin typeface="Times New Roman" pitchFamily="18" charset="0"/>
                <a:cs typeface="Times New Roman" pitchFamily="18" charset="0"/>
              </a:rPr>
              <a:t>Graminae</a:t>
            </a:r>
            <a:r>
              <a:rPr lang="el-GR" dirty="0">
                <a:solidFill>
                  <a:schemeClr val="tx2">
                    <a:lumMod val="50000"/>
                  </a:schemeClr>
                </a:solidFill>
                <a:latin typeface="Times New Roman" pitchFamily="18" charset="0"/>
                <a:cs typeface="Times New Roman" pitchFamily="18" charset="0"/>
              </a:rPr>
              <a:t>)</a:t>
            </a:r>
          </a:p>
          <a:p>
            <a:r>
              <a:rPr lang="el-GR" b="1" dirty="0">
                <a:solidFill>
                  <a:schemeClr val="tx2">
                    <a:lumMod val="50000"/>
                  </a:schemeClr>
                </a:solidFill>
                <a:latin typeface="Times New Roman" pitchFamily="18" charset="0"/>
                <a:cs typeface="Times New Roman" pitchFamily="18" charset="0"/>
              </a:rPr>
              <a:t>Γένος:</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Zea</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Είδος:</a:t>
            </a:r>
            <a:r>
              <a:rPr lang="el-GR" dirty="0">
                <a:solidFill>
                  <a:schemeClr val="tx2">
                    <a:lumMod val="50000"/>
                  </a:schemeClr>
                </a:solidFill>
                <a:latin typeface="Times New Roman" pitchFamily="18" charset="0"/>
                <a:cs typeface="Times New Roman" pitchFamily="18" charset="0"/>
              </a:rPr>
              <a:t> </a:t>
            </a:r>
            <a:r>
              <a:rPr lang="en-US" dirty="0" err="1">
                <a:solidFill>
                  <a:schemeClr val="tx2">
                    <a:lumMod val="50000"/>
                  </a:schemeClr>
                </a:solidFill>
                <a:latin typeface="Times New Roman" pitchFamily="18" charset="0"/>
                <a:cs typeface="Times New Roman" pitchFamily="18" charset="0"/>
              </a:rPr>
              <a:t>mays</a:t>
            </a:r>
            <a:endParaRPr lang="el-GR" dirty="0">
              <a:solidFill>
                <a:schemeClr val="tx2">
                  <a:lumMod val="50000"/>
                </a:schemeClr>
              </a:solidFill>
              <a:latin typeface="Times New Roman" pitchFamily="18" charset="0"/>
              <a:cs typeface="Times New Roman" pitchFamily="18" charset="0"/>
            </a:endParaRPr>
          </a:p>
          <a:p>
            <a:r>
              <a:rPr lang="el-GR" b="1" dirty="0">
                <a:solidFill>
                  <a:schemeClr val="tx2">
                    <a:lumMod val="50000"/>
                  </a:schemeClr>
                </a:solidFill>
                <a:latin typeface="Times New Roman" pitchFamily="18" charset="0"/>
                <a:cs typeface="Times New Roman" pitchFamily="18" charset="0"/>
              </a:rPr>
              <a:t>Κοινή ονομασία: </a:t>
            </a:r>
            <a:r>
              <a:rPr lang="el-GR" dirty="0">
                <a:solidFill>
                  <a:schemeClr val="tx2">
                    <a:lumMod val="50000"/>
                  </a:schemeClr>
                </a:solidFill>
                <a:latin typeface="Times New Roman" pitchFamily="18" charset="0"/>
                <a:cs typeface="Times New Roman" pitchFamily="18" charset="0"/>
              </a:rPr>
              <a:t>Αραβόσιτος</a:t>
            </a:r>
          </a:p>
          <a:p>
            <a:endParaRPr lang="el-GR" dirty="0">
              <a:latin typeface="Times New Roman" pitchFamily="18" charset="0"/>
              <a:cs typeface="Times New Roman" pitchFamily="18" charset="0"/>
            </a:endParaRPr>
          </a:p>
        </p:txBody>
      </p:sp>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8604"/>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Η επιτυχία της καλλιέργειας του, είναι σχετική εύκολη αρκεί ο παραγωγός: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Να ασχολείται με την σωστή προετοιμασία του χωραφιού, πραγματοποιώντας χειμερινά οργώματα σε μη λασπωμένο έδαφος και ελαφρά κατεργασία του την άνοιξη.</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 Να επιλέγει το κατάλληλο υβρίδιο για τις </a:t>
            </a:r>
            <a:r>
              <a:rPr kumimoji="0" lang="el-GR" sz="2000" b="0"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εδαφοκλιματικές</a:t>
            </a: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συνθήκες της περιοχής του.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 Να ασκεί αποτελεσματική </a:t>
            </a:r>
            <a:r>
              <a:rPr kumimoji="0" lang="el-GR" sz="2000" b="0"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ζιζανιοκτονία</a:t>
            </a: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με βάση αναλύσεις εδάφους και τις οδηγίες των γεωπόνων.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 Να κάνει ορθολογικές αρδεύσεις ώστε να μην υπάρχει απορροή με συνέπεια την απώλεια θρεπτικών στοιχείων, νερού και πιθανή ρύπανση του περιβάλλοντος.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 Να προβαίνει σε έγκαιρη συγκομιδή των καρπών ώστε να αποφεύγει το πλάγιασμα των φυτών λόγω φθινοπωρινών δυσμενών καιρικών συνθηκών. Ειδικά για τις περιοχές που παρουσιάζεται όψιμη παραγωγή. </a:t>
            </a:r>
            <a:endParaRPr kumimoji="0" lang="el-GR" sz="20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ransition>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50777" y="2285992"/>
            <a:ext cx="8993223" cy="1200329"/>
          </a:xfrm>
          <a:prstGeom prst="rect">
            <a:avLst/>
          </a:prstGeom>
          <a:noFill/>
        </p:spPr>
        <p:txBody>
          <a:bodyPr wrap="square" lIns="91440" tIns="45720" rIns="91440" bIns="45720">
            <a:spAutoFit/>
          </a:bodyPr>
          <a:lstStyle/>
          <a:p>
            <a:pPr algn="ctr"/>
            <a:r>
              <a:rPr lang="el-GR" sz="72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Σας ευχαριστούμε</a:t>
            </a:r>
            <a:endParaRPr lang="el-GR" sz="72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348px-Ριζικό_σύστημα_αραβόσιτου.jpg"/>
          <p:cNvPicPr>
            <a:picLocks noChangeAspect="1"/>
          </p:cNvPicPr>
          <p:nvPr/>
        </p:nvPicPr>
        <p:blipFill>
          <a:blip r:embed="rId2"/>
          <a:stretch>
            <a:fillRect/>
          </a:stretch>
        </p:blipFill>
        <p:spPr>
          <a:xfrm>
            <a:off x="2428860" y="0"/>
            <a:ext cx="4929222" cy="6763003"/>
          </a:xfrm>
          <a:prstGeom prst="rect">
            <a:avLst/>
          </a:prstGeom>
        </p:spPr>
      </p:pic>
      <p:sp>
        <p:nvSpPr>
          <p:cNvPr id="10" name="9 - TextBox"/>
          <p:cNvSpPr txBox="1"/>
          <p:nvPr/>
        </p:nvSpPr>
        <p:spPr>
          <a:xfrm>
            <a:off x="5715008" y="0"/>
            <a:ext cx="2500330" cy="338554"/>
          </a:xfrm>
          <a:prstGeom prst="rect">
            <a:avLst/>
          </a:prstGeom>
          <a:solidFill>
            <a:schemeClr val="bg1"/>
          </a:solidFill>
        </p:spPr>
        <p:txBody>
          <a:bodyPr wrap="square" rtlCol="0">
            <a:spAutoFit/>
          </a:bodyPr>
          <a:lstStyle/>
          <a:p>
            <a:r>
              <a:rPr lang="el-GR" sz="1600" dirty="0" err="1">
                <a:solidFill>
                  <a:schemeClr val="tx2">
                    <a:lumMod val="50000"/>
                  </a:schemeClr>
                </a:solidFill>
                <a:latin typeface="Times New Roman" pitchFamily="18" charset="0"/>
                <a:cs typeface="Times New Roman" pitchFamily="18" charset="0"/>
              </a:rPr>
              <a:t>Φόβη</a:t>
            </a:r>
            <a:r>
              <a:rPr lang="el-GR" sz="1600" dirty="0">
                <a:solidFill>
                  <a:schemeClr val="tx2">
                    <a:lumMod val="50000"/>
                  </a:schemeClr>
                </a:solidFill>
                <a:latin typeface="Times New Roman" pitchFamily="18" charset="0"/>
                <a:cs typeface="Times New Roman" pitchFamily="18" charset="0"/>
              </a:rPr>
              <a:t> (αρσενική ταξιανθία)</a:t>
            </a:r>
          </a:p>
        </p:txBody>
      </p:sp>
      <p:sp>
        <p:nvSpPr>
          <p:cNvPr id="11" name="10 - TextBox"/>
          <p:cNvSpPr txBox="1"/>
          <p:nvPr/>
        </p:nvSpPr>
        <p:spPr>
          <a:xfrm>
            <a:off x="5715008" y="1142984"/>
            <a:ext cx="785818"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Φύλλα</a:t>
            </a:r>
          </a:p>
        </p:txBody>
      </p:sp>
      <p:sp>
        <p:nvSpPr>
          <p:cNvPr id="12" name="11 - TextBox"/>
          <p:cNvSpPr txBox="1"/>
          <p:nvPr/>
        </p:nvSpPr>
        <p:spPr>
          <a:xfrm>
            <a:off x="5857884" y="2071678"/>
            <a:ext cx="1714512"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Στέλεχος-Βλαστός</a:t>
            </a:r>
          </a:p>
        </p:txBody>
      </p:sp>
      <p:sp>
        <p:nvSpPr>
          <p:cNvPr id="13" name="12 - TextBox"/>
          <p:cNvSpPr txBox="1"/>
          <p:nvPr/>
        </p:nvSpPr>
        <p:spPr>
          <a:xfrm>
            <a:off x="2428860" y="5715016"/>
            <a:ext cx="714380"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Ρίζες</a:t>
            </a:r>
          </a:p>
        </p:txBody>
      </p:sp>
      <p:sp>
        <p:nvSpPr>
          <p:cNvPr id="14" name="13 - TextBox"/>
          <p:cNvSpPr txBox="1"/>
          <p:nvPr/>
        </p:nvSpPr>
        <p:spPr>
          <a:xfrm>
            <a:off x="1500166" y="2428868"/>
            <a:ext cx="2571768" cy="338554"/>
          </a:xfrm>
          <a:prstGeom prst="rect">
            <a:avLst/>
          </a:prstGeom>
          <a:solidFill>
            <a:schemeClr val="bg1"/>
          </a:solidFill>
        </p:spPr>
        <p:txBody>
          <a:bodyPr wrap="square" rtlCol="0">
            <a:spAutoFit/>
          </a:bodyPr>
          <a:lstStyle/>
          <a:p>
            <a:r>
              <a:rPr lang="el-GR" sz="1600" dirty="0" err="1">
                <a:solidFill>
                  <a:schemeClr val="tx2">
                    <a:lumMod val="75000"/>
                  </a:schemeClr>
                </a:solidFill>
                <a:latin typeface="Times New Roman" pitchFamily="18" charset="0"/>
                <a:cs typeface="Times New Roman" pitchFamily="18" charset="0"/>
              </a:rPr>
              <a:t>Σπάδικας</a:t>
            </a:r>
            <a:r>
              <a:rPr lang="el-GR" sz="1600" dirty="0">
                <a:solidFill>
                  <a:schemeClr val="tx2">
                    <a:lumMod val="75000"/>
                  </a:schemeClr>
                </a:solidFill>
                <a:latin typeface="Times New Roman" pitchFamily="18" charset="0"/>
                <a:cs typeface="Times New Roman" pitchFamily="18" charset="0"/>
              </a:rPr>
              <a:t>(θηλυκή ταξιανθία)</a:t>
            </a:r>
          </a:p>
        </p:txBody>
      </p:sp>
      <p:sp>
        <p:nvSpPr>
          <p:cNvPr id="15" name="14 - TextBox"/>
          <p:cNvSpPr txBox="1"/>
          <p:nvPr/>
        </p:nvSpPr>
        <p:spPr>
          <a:xfrm>
            <a:off x="5786446" y="4000504"/>
            <a:ext cx="1571636"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Βράκτια φύλλα</a:t>
            </a:r>
          </a:p>
        </p:txBody>
      </p:sp>
      <p:sp>
        <p:nvSpPr>
          <p:cNvPr id="16" name="15 - TextBox"/>
          <p:cNvSpPr txBox="1"/>
          <p:nvPr/>
        </p:nvSpPr>
        <p:spPr>
          <a:xfrm>
            <a:off x="5715008" y="2786058"/>
            <a:ext cx="857256"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Σπόρος</a:t>
            </a:r>
          </a:p>
        </p:txBody>
      </p:sp>
      <p:sp>
        <p:nvSpPr>
          <p:cNvPr id="17" name="16 - TextBox"/>
          <p:cNvSpPr txBox="1"/>
          <p:nvPr/>
        </p:nvSpPr>
        <p:spPr>
          <a:xfrm>
            <a:off x="2357422" y="4929198"/>
            <a:ext cx="928694" cy="338554"/>
          </a:xfrm>
          <a:prstGeom prst="rect">
            <a:avLst/>
          </a:prstGeom>
          <a:solidFill>
            <a:schemeClr val="bg1"/>
          </a:solidFill>
        </p:spPr>
        <p:txBody>
          <a:bodyPr wrap="square" rtlCol="0">
            <a:spAutoFit/>
          </a:bodyPr>
          <a:lstStyle/>
          <a:p>
            <a:r>
              <a:rPr lang="el-GR" sz="1600" dirty="0">
                <a:solidFill>
                  <a:schemeClr val="tx2">
                    <a:lumMod val="50000"/>
                  </a:schemeClr>
                </a:solidFill>
                <a:latin typeface="Times New Roman" pitchFamily="18" charset="0"/>
                <a:cs typeface="Times New Roman" pitchFamily="18" charset="0"/>
              </a:rPr>
              <a:t>Γόνατα</a:t>
            </a:r>
          </a:p>
        </p:txBody>
      </p:sp>
      <p:sp>
        <p:nvSpPr>
          <p:cNvPr id="18" name="17 - TextBox"/>
          <p:cNvSpPr txBox="1"/>
          <p:nvPr/>
        </p:nvSpPr>
        <p:spPr>
          <a:xfrm>
            <a:off x="1785918" y="4143380"/>
            <a:ext cx="1643074" cy="338554"/>
          </a:xfrm>
          <a:prstGeom prst="rect">
            <a:avLst/>
          </a:prstGeom>
          <a:solidFill>
            <a:schemeClr val="bg1"/>
          </a:solidFill>
        </p:spPr>
        <p:txBody>
          <a:bodyPr wrap="square" rtlCol="0">
            <a:spAutoFit/>
          </a:bodyPr>
          <a:lstStyle/>
          <a:p>
            <a:r>
              <a:rPr lang="el-GR" sz="1600" dirty="0" err="1">
                <a:solidFill>
                  <a:schemeClr val="tx2">
                    <a:lumMod val="50000"/>
                  </a:schemeClr>
                </a:solidFill>
                <a:latin typeface="Times New Roman" pitchFamily="18" charset="0"/>
                <a:cs typeface="Times New Roman" pitchFamily="18" charset="0"/>
              </a:rPr>
              <a:t>Σταχύδια</a:t>
            </a:r>
            <a:r>
              <a:rPr lang="el-GR" sz="1600" dirty="0">
                <a:solidFill>
                  <a:schemeClr val="tx2">
                    <a:lumMod val="50000"/>
                  </a:schemeClr>
                </a:solidFill>
                <a:latin typeface="Times New Roman" pitchFamily="18" charset="0"/>
                <a:cs typeface="Times New Roman" pitchFamily="18" charset="0"/>
              </a:rPr>
              <a:t>-</a:t>
            </a:r>
            <a:r>
              <a:rPr lang="el-GR" sz="1600" dirty="0" err="1">
                <a:solidFill>
                  <a:schemeClr val="tx2">
                    <a:lumMod val="50000"/>
                  </a:schemeClr>
                </a:solidFill>
                <a:latin typeface="Times New Roman" pitchFamily="18" charset="0"/>
                <a:cs typeface="Times New Roman" pitchFamily="18" charset="0"/>
              </a:rPr>
              <a:t>Ανθίδια</a:t>
            </a:r>
            <a:endParaRPr lang="el-GR" sz="1600" dirty="0">
              <a:solidFill>
                <a:schemeClr val="tx2">
                  <a:lumMod val="50000"/>
                </a:schemeClr>
              </a:solidFill>
              <a:latin typeface="Times New Roman" pitchFamily="18" charset="0"/>
              <a:cs typeface="Times New Roman" pitchFamily="18" charset="0"/>
            </a:endParaRPr>
          </a:p>
        </p:txBody>
      </p:sp>
      <p:sp>
        <p:nvSpPr>
          <p:cNvPr id="19" name="18 - TextBox"/>
          <p:cNvSpPr txBox="1"/>
          <p:nvPr/>
        </p:nvSpPr>
        <p:spPr>
          <a:xfrm>
            <a:off x="5286380" y="4357694"/>
            <a:ext cx="2071702" cy="2379762"/>
          </a:xfrm>
          <a:prstGeom prst="rect">
            <a:avLst/>
          </a:prstGeom>
          <a:solidFill>
            <a:schemeClr val="bg1"/>
          </a:solidFill>
        </p:spPr>
        <p:txBody>
          <a:bodyPr wrap="square" rtlCol="0">
            <a:spAutoFit/>
          </a:bodyPr>
          <a:lstStyle/>
          <a:p>
            <a:r>
              <a:rPr lang="el-GR" dirty="0">
                <a:solidFill>
                  <a:schemeClr val="bg1"/>
                </a:solidFill>
              </a:rPr>
              <a:t>Φγφωψωψω</a:t>
            </a:r>
          </a:p>
          <a:p>
            <a:r>
              <a:rPr lang="el-GR" dirty="0">
                <a:solidFill>
                  <a:schemeClr val="bg1"/>
                </a:solidFill>
              </a:rPr>
              <a:t>Φδσφδφ</a:t>
            </a:r>
          </a:p>
          <a:p>
            <a:r>
              <a:rPr lang="el-GR" dirty="0">
                <a:solidFill>
                  <a:schemeClr val="bg1"/>
                </a:solidFill>
              </a:rPr>
              <a:t>Φωδφωδ</a:t>
            </a:r>
          </a:p>
          <a:p>
            <a:r>
              <a:rPr lang="el-GR" dirty="0">
                <a:solidFill>
                  <a:schemeClr val="bg1"/>
                </a:solidFill>
              </a:rPr>
              <a:t>Ωωχψωδ</a:t>
            </a:r>
          </a:p>
          <a:p>
            <a:r>
              <a:rPr lang="el-GR" dirty="0">
                <a:solidFill>
                  <a:schemeClr val="bg1"/>
                </a:solidFill>
              </a:rPr>
              <a:t>Ωωδχω</a:t>
            </a:r>
          </a:p>
          <a:p>
            <a:r>
              <a:rPr lang="el-GR" dirty="0">
                <a:solidFill>
                  <a:schemeClr val="bg1"/>
                </a:solidFill>
              </a:rPr>
              <a:t>Ωδωδ</a:t>
            </a:r>
          </a:p>
          <a:p>
            <a:r>
              <a:rPr lang="el-GR" dirty="0">
                <a:solidFill>
                  <a:schemeClr val="bg1"/>
                </a:solidFill>
              </a:rPr>
              <a:t>Ωω</a:t>
            </a:r>
          </a:p>
          <a:p>
            <a:r>
              <a:rPr lang="el-GR" dirty="0">
                <a:solidFill>
                  <a:schemeClr val="bg1"/>
                </a:solidFill>
              </a:rPr>
              <a:t>Ωδ</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Μορφολογικά χαρακτηριστικά</a:t>
            </a:r>
          </a:p>
        </p:txBody>
      </p:sp>
      <p:sp>
        <p:nvSpPr>
          <p:cNvPr id="3" name="2 - Θέση περιεχομένου"/>
          <p:cNvSpPr>
            <a:spLocks noGrp="1"/>
          </p:cNvSpPr>
          <p:nvPr>
            <p:ph idx="1"/>
          </p:nvPr>
        </p:nvSpPr>
        <p:spPr/>
        <p:txBody>
          <a:bodyPr/>
          <a:lstStyle/>
          <a:p>
            <a:pPr marL="514350" indent="-514350" algn="ctr">
              <a:buNone/>
            </a:pPr>
            <a:r>
              <a:rPr lang="el-GR" sz="2400" b="1" u="sng" dirty="0">
                <a:solidFill>
                  <a:schemeClr val="tx2">
                    <a:lumMod val="75000"/>
                  </a:schemeClr>
                </a:solidFill>
                <a:latin typeface="Times New Roman" pitchFamily="18" charset="0"/>
                <a:cs typeface="Times New Roman" pitchFamily="18" charset="0"/>
              </a:rPr>
              <a:t>Ριζικό σύστημα</a:t>
            </a:r>
          </a:p>
          <a:p>
            <a:pPr marL="514350" indent="-514350">
              <a:buNone/>
            </a:pPr>
            <a:endParaRPr lang="el-GR" u="sng" dirty="0">
              <a:latin typeface="Times New Roman" pitchFamily="18" charset="0"/>
              <a:cs typeface="Times New Roman" pitchFamily="18" charset="0"/>
            </a:endParaRPr>
          </a:p>
        </p:txBody>
      </p:sp>
      <p:pic>
        <p:nvPicPr>
          <p:cNvPr id="5" name="4 - Εικόνα" descr="ριζα.jpg"/>
          <p:cNvPicPr>
            <a:picLocks noChangeAspect="1"/>
          </p:cNvPicPr>
          <p:nvPr/>
        </p:nvPicPr>
        <p:blipFill>
          <a:blip r:embed="rId2"/>
          <a:stretch>
            <a:fillRect/>
          </a:stretch>
        </p:blipFill>
        <p:spPr>
          <a:xfrm>
            <a:off x="2857488" y="2420516"/>
            <a:ext cx="3647247" cy="4437484"/>
          </a:xfrm>
          <a:prstGeom prst="rect">
            <a:avLst/>
          </a:prstGeom>
        </p:spPr>
      </p:pic>
      <p:cxnSp>
        <p:nvCxnSpPr>
          <p:cNvPr id="7" name="6 - Ευθύγραμμο βέλος σύνδεσης"/>
          <p:cNvCxnSpPr/>
          <p:nvPr/>
        </p:nvCxnSpPr>
        <p:spPr>
          <a:xfrm rot="10800000">
            <a:off x="1714480" y="4643446"/>
            <a:ext cx="157163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8 - Ευθύγραμμο βέλος σύνδεσης"/>
          <p:cNvCxnSpPr/>
          <p:nvPr/>
        </p:nvCxnSpPr>
        <p:spPr>
          <a:xfrm>
            <a:off x="4929190" y="3571876"/>
            <a:ext cx="178595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10 - Ευθύγραμμο βέλος σύνδεσης"/>
          <p:cNvCxnSpPr/>
          <p:nvPr/>
        </p:nvCxnSpPr>
        <p:spPr>
          <a:xfrm>
            <a:off x="6072198" y="6072206"/>
            <a:ext cx="100013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12 - Ευθύγραμμο βέλος σύνδεσης"/>
          <p:cNvCxnSpPr/>
          <p:nvPr/>
        </p:nvCxnSpPr>
        <p:spPr>
          <a:xfrm rot="10800000">
            <a:off x="2071670" y="6357958"/>
            <a:ext cx="157163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13 - TextBox"/>
          <p:cNvSpPr txBox="1"/>
          <p:nvPr/>
        </p:nvSpPr>
        <p:spPr>
          <a:xfrm>
            <a:off x="428596" y="6000768"/>
            <a:ext cx="1643074" cy="584775"/>
          </a:xfrm>
          <a:prstGeom prst="rect">
            <a:avLst/>
          </a:prstGeom>
          <a:noFill/>
        </p:spPr>
        <p:txBody>
          <a:bodyPr wrap="square" rtlCol="0">
            <a:spAutoFit/>
          </a:bodyPr>
          <a:lstStyle/>
          <a:p>
            <a:r>
              <a:rPr lang="el-GR" sz="1600" b="1" dirty="0">
                <a:solidFill>
                  <a:schemeClr val="tx2">
                    <a:lumMod val="75000"/>
                  </a:schemeClr>
                </a:solidFill>
                <a:latin typeface="Times New Roman" pitchFamily="18" charset="0"/>
                <a:cs typeface="Times New Roman" pitchFamily="18" charset="0"/>
              </a:rPr>
              <a:t>α. Πρωτογενείς εμβρυακές ρίζες</a:t>
            </a:r>
          </a:p>
        </p:txBody>
      </p:sp>
      <p:sp>
        <p:nvSpPr>
          <p:cNvPr id="15" name="14 - TextBox"/>
          <p:cNvSpPr txBox="1"/>
          <p:nvPr/>
        </p:nvSpPr>
        <p:spPr>
          <a:xfrm>
            <a:off x="7072330" y="5786454"/>
            <a:ext cx="1714512" cy="584775"/>
          </a:xfrm>
          <a:prstGeom prst="rect">
            <a:avLst/>
          </a:prstGeom>
          <a:noFill/>
        </p:spPr>
        <p:txBody>
          <a:bodyPr wrap="square" rtlCol="0">
            <a:spAutoFit/>
          </a:bodyPr>
          <a:lstStyle/>
          <a:p>
            <a:r>
              <a:rPr lang="el-GR" sz="1600" b="1" dirty="0">
                <a:solidFill>
                  <a:schemeClr val="tx2">
                    <a:lumMod val="75000"/>
                  </a:schemeClr>
                </a:solidFill>
                <a:latin typeface="Times New Roman" pitchFamily="18" charset="0"/>
                <a:cs typeface="Times New Roman" pitchFamily="18" charset="0"/>
              </a:rPr>
              <a:t>β.  Δευτερογενείς εμβρυακές ρίζες </a:t>
            </a:r>
          </a:p>
        </p:txBody>
      </p:sp>
      <p:sp>
        <p:nvSpPr>
          <p:cNvPr id="16" name="15 - TextBox"/>
          <p:cNvSpPr txBox="1"/>
          <p:nvPr/>
        </p:nvSpPr>
        <p:spPr>
          <a:xfrm>
            <a:off x="0" y="4429132"/>
            <a:ext cx="1714480" cy="338554"/>
          </a:xfrm>
          <a:prstGeom prst="rect">
            <a:avLst/>
          </a:prstGeom>
          <a:noFill/>
        </p:spPr>
        <p:txBody>
          <a:bodyPr wrap="square" rtlCol="0">
            <a:spAutoFit/>
          </a:bodyPr>
          <a:lstStyle/>
          <a:p>
            <a:pPr algn="ctr"/>
            <a:r>
              <a:rPr lang="el-GR" sz="1600" b="1" dirty="0">
                <a:solidFill>
                  <a:schemeClr val="tx2">
                    <a:lumMod val="75000"/>
                  </a:schemeClr>
                </a:solidFill>
              </a:rPr>
              <a:t>γ. </a:t>
            </a:r>
            <a:r>
              <a:rPr lang="el-GR" sz="1600" b="1" dirty="0">
                <a:solidFill>
                  <a:schemeClr val="tx2">
                    <a:lumMod val="75000"/>
                  </a:schemeClr>
                </a:solidFill>
                <a:latin typeface="Times New Roman" pitchFamily="18" charset="0"/>
                <a:cs typeface="Times New Roman" pitchFamily="18" charset="0"/>
              </a:rPr>
              <a:t>Μόνιμες ρίζες</a:t>
            </a:r>
          </a:p>
        </p:txBody>
      </p:sp>
      <p:sp>
        <p:nvSpPr>
          <p:cNvPr id="17" name="16 - TextBox"/>
          <p:cNvSpPr txBox="1"/>
          <p:nvPr/>
        </p:nvSpPr>
        <p:spPr>
          <a:xfrm>
            <a:off x="6715140" y="3357562"/>
            <a:ext cx="1857388" cy="338554"/>
          </a:xfrm>
          <a:prstGeom prst="rect">
            <a:avLst/>
          </a:prstGeom>
          <a:noFill/>
        </p:spPr>
        <p:txBody>
          <a:bodyPr wrap="square" rtlCol="0">
            <a:spAutoFit/>
          </a:bodyPr>
          <a:lstStyle/>
          <a:p>
            <a:r>
              <a:rPr lang="el-GR" sz="1600" b="1" dirty="0">
                <a:solidFill>
                  <a:schemeClr val="tx2">
                    <a:lumMod val="75000"/>
                  </a:schemeClr>
                </a:solidFill>
                <a:latin typeface="Times New Roman" pitchFamily="18" charset="0"/>
                <a:cs typeface="Times New Roman" pitchFamily="18" charset="0"/>
              </a:rPr>
              <a:t>δ. Εναέριες ρίζες</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σπορος.jpg"/>
          <p:cNvPicPr>
            <a:picLocks noChangeAspect="1"/>
          </p:cNvPicPr>
          <p:nvPr/>
        </p:nvPicPr>
        <p:blipFill>
          <a:blip r:embed="rId2"/>
          <a:stretch>
            <a:fillRect/>
          </a:stretch>
        </p:blipFill>
        <p:spPr>
          <a:xfrm>
            <a:off x="1428728" y="2143116"/>
            <a:ext cx="6286544" cy="3285226"/>
          </a:xfrm>
          <a:prstGeom prst="rect">
            <a:avLst/>
          </a:prstGeom>
        </p:spPr>
      </p:pic>
      <p:sp>
        <p:nvSpPr>
          <p:cNvPr id="2" name="1 - Τίτλος"/>
          <p:cNvSpPr>
            <a:spLocks noGrp="1"/>
          </p:cNvSpPr>
          <p:nvPr>
            <p:ph type="title"/>
          </p:nvPr>
        </p:nvSpPr>
        <p:spPr>
          <a:xfrm>
            <a:off x="571472" y="214290"/>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l-GR" b="1" dirty="0">
                <a:solidFill>
                  <a:schemeClr val="tx2">
                    <a:lumMod val="75000"/>
                  </a:schemeClr>
                </a:solidFill>
                <a:latin typeface="Times New Roman" pitchFamily="18" charset="0"/>
                <a:cs typeface="Times New Roman" pitchFamily="18" charset="0"/>
              </a:rPr>
              <a:t>Καρπός</a:t>
            </a:r>
          </a:p>
        </p:txBody>
      </p:sp>
      <p:sp>
        <p:nvSpPr>
          <p:cNvPr id="1026" name="Text Box 2"/>
          <p:cNvSpPr txBox="1">
            <a:spLocks noGrp="1" noChangeArrowheads="1"/>
          </p:cNvSpPr>
          <p:nvPr>
            <p:ph idx="1"/>
          </p:nvPr>
        </p:nvSpPr>
        <p:spPr bwMode="auto">
          <a:xfrm>
            <a:off x="5357818" y="2214554"/>
            <a:ext cx="1357322" cy="285752"/>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Περικάρπιο</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27" name="Text Box 3"/>
          <p:cNvSpPr txBox="1">
            <a:spLocks noChangeArrowheads="1"/>
          </p:cNvSpPr>
          <p:nvPr/>
        </p:nvSpPr>
        <p:spPr bwMode="auto">
          <a:xfrm>
            <a:off x="5357818" y="2571744"/>
            <a:ext cx="1357322" cy="285752"/>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Περίβλημα</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28" name="Text Box 4"/>
          <p:cNvSpPr txBox="1">
            <a:spLocks noChangeArrowheads="1"/>
          </p:cNvSpPr>
          <p:nvPr/>
        </p:nvSpPr>
        <p:spPr bwMode="auto">
          <a:xfrm>
            <a:off x="5500694" y="4000504"/>
            <a:ext cx="1000132" cy="285752"/>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Έμβρυο</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29" name="Text Box 5"/>
          <p:cNvSpPr txBox="1">
            <a:spLocks noChangeArrowheads="1"/>
          </p:cNvSpPr>
          <p:nvPr/>
        </p:nvSpPr>
        <p:spPr bwMode="auto">
          <a:xfrm>
            <a:off x="5357818" y="5143512"/>
            <a:ext cx="1301757" cy="284162"/>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Ποδίσκος</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30" name="Text Box 6"/>
          <p:cNvSpPr txBox="1">
            <a:spLocks noChangeArrowheads="1"/>
          </p:cNvSpPr>
          <p:nvPr/>
        </p:nvSpPr>
        <p:spPr bwMode="auto">
          <a:xfrm>
            <a:off x="7072330" y="2428868"/>
            <a:ext cx="603260" cy="265113"/>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6%</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31" name="Text Box 7"/>
          <p:cNvSpPr txBox="1">
            <a:spLocks noChangeArrowheads="1"/>
          </p:cNvSpPr>
          <p:nvPr/>
        </p:nvSpPr>
        <p:spPr bwMode="auto">
          <a:xfrm>
            <a:off x="7143768" y="2857496"/>
            <a:ext cx="593735" cy="269875"/>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82%</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32" name="Text Box 8"/>
          <p:cNvSpPr txBox="1">
            <a:spLocks noChangeArrowheads="1"/>
          </p:cNvSpPr>
          <p:nvPr/>
        </p:nvSpPr>
        <p:spPr bwMode="auto">
          <a:xfrm>
            <a:off x="7072330" y="4000504"/>
            <a:ext cx="655648" cy="266700"/>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12%</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033" name="Text Box 9"/>
          <p:cNvSpPr txBox="1">
            <a:spLocks noChangeArrowheads="1"/>
          </p:cNvSpPr>
          <p:nvPr/>
        </p:nvSpPr>
        <p:spPr bwMode="auto">
          <a:xfrm>
            <a:off x="5357818" y="2928934"/>
            <a:ext cx="1571636" cy="285752"/>
          </a:xfrm>
          <a:prstGeom prst="rect">
            <a:avLst/>
          </a:prstGeom>
          <a:solidFill>
            <a:schemeClr val="accent4">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cs typeface="Arial" pitchFamily="34" charset="0"/>
              </a:rPr>
              <a:t>Ενδοσπέρμιο</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cxnSp>
        <p:nvCxnSpPr>
          <p:cNvPr id="16" name="15 - Ευθύγραμμο βέλος σύνδεσης"/>
          <p:cNvCxnSpPr/>
          <p:nvPr/>
        </p:nvCxnSpPr>
        <p:spPr>
          <a:xfrm>
            <a:off x="3428992" y="2357430"/>
            <a:ext cx="18573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27 - Ευθύγραμμο βέλος σύνδεσης"/>
          <p:cNvCxnSpPr/>
          <p:nvPr/>
        </p:nvCxnSpPr>
        <p:spPr>
          <a:xfrm>
            <a:off x="3000364" y="3000372"/>
            <a:ext cx="228601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33 - Ευθύγραμμο βέλος σύνδεσης"/>
          <p:cNvCxnSpPr/>
          <p:nvPr/>
        </p:nvCxnSpPr>
        <p:spPr>
          <a:xfrm>
            <a:off x="3643306" y="2786058"/>
            <a:ext cx="164307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38 - Ευθύγραμμο βέλος σύνδεσης"/>
          <p:cNvCxnSpPr/>
          <p:nvPr/>
        </p:nvCxnSpPr>
        <p:spPr>
          <a:xfrm>
            <a:off x="2500298" y="4071942"/>
            <a:ext cx="2928958" cy="14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44 - Ευθύγραμμο βέλος σύνδεσης"/>
          <p:cNvCxnSpPr/>
          <p:nvPr/>
        </p:nvCxnSpPr>
        <p:spPr>
          <a:xfrm>
            <a:off x="2643174" y="5214950"/>
            <a:ext cx="2714644" cy="714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48 - Ελεύθερη σχεδίαση"/>
          <p:cNvSpPr/>
          <p:nvPr/>
        </p:nvSpPr>
        <p:spPr>
          <a:xfrm>
            <a:off x="2333297" y="2554014"/>
            <a:ext cx="1219200" cy="2648607"/>
          </a:xfrm>
          <a:custGeom>
            <a:avLst/>
            <a:gdLst>
              <a:gd name="connsiteX0" fmla="*/ 1219200 w 1219200"/>
              <a:gd name="connsiteY0" fmla="*/ 0 h 2648607"/>
              <a:gd name="connsiteX1" fmla="*/ 1177158 w 1219200"/>
              <a:gd name="connsiteY1" fmla="*/ 346841 h 2648607"/>
              <a:gd name="connsiteX2" fmla="*/ 1082565 w 1219200"/>
              <a:gd name="connsiteY2" fmla="*/ 672662 h 2648607"/>
              <a:gd name="connsiteX3" fmla="*/ 914400 w 1219200"/>
              <a:gd name="connsiteY3" fmla="*/ 1208689 h 2648607"/>
              <a:gd name="connsiteX4" fmla="*/ 809296 w 1219200"/>
              <a:gd name="connsiteY4" fmla="*/ 1660634 h 2648607"/>
              <a:gd name="connsiteX5" fmla="*/ 704193 w 1219200"/>
              <a:gd name="connsiteY5" fmla="*/ 2165131 h 2648607"/>
              <a:gd name="connsiteX6" fmla="*/ 504496 w 1219200"/>
              <a:gd name="connsiteY6" fmla="*/ 2375338 h 2648607"/>
              <a:gd name="connsiteX7" fmla="*/ 262758 w 1219200"/>
              <a:gd name="connsiteY7" fmla="*/ 2385848 h 2648607"/>
              <a:gd name="connsiteX8" fmla="*/ 0 w 1219200"/>
              <a:gd name="connsiteY8" fmla="*/ 2648607 h 2648607"/>
              <a:gd name="connsiteX9" fmla="*/ 0 w 1219200"/>
              <a:gd name="connsiteY9" fmla="*/ 2648607 h 2648607"/>
              <a:gd name="connsiteX10" fmla="*/ 0 w 1219200"/>
              <a:gd name="connsiteY10" fmla="*/ 2648607 h 2648607"/>
              <a:gd name="connsiteX11" fmla="*/ 0 w 1219200"/>
              <a:gd name="connsiteY11" fmla="*/ 2648607 h 264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2648607">
                <a:moveTo>
                  <a:pt x="1219200" y="0"/>
                </a:moveTo>
                <a:cubicBezTo>
                  <a:pt x="1209565" y="117365"/>
                  <a:pt x="1199930" y="234731"/>
                  <a:pt x="1177158" y="346841"/>
                </a:cubicBezTo>
                <a:cubicBezTo>
                  <a:pt x="1154386" y="458951"/>
                  <a:pt x="1126358" y="529021"/>
                  <a:pt x="1082565" y="672662"/>
                </a:cubicBezTo>
                <a:cubicBezTo>
                  <a:pt x="1038772" y="816303"/>
                  <a:pt x="959945" y="1044027"/>
                  <a:pt x="914400" y="1208689"/>
                </a:cubicBezTo>
                <a:cubicBezTo>
                  <a:pt x="868855" y="1373351"/>
                  <a:pt x="844331" y="1501227"/>
                  <a:pt x="809296" y="1660634"/>
                </a:cubicBezTo>
                <a:cubicBezTo>
                  <a:pt x="774262" y="1820041"/>
                  <a:pt x="754993" y="2046014"/>
                  <a:pt x="704193" y="2165131"/>
                </a:cubicBezTo>
                <a:cubicBezTo>
                  <a:pt x="653393" y="2284248"/>
                  <a:pt x="578068" y="2338552"/>
                  <a:pt x="504496" y="2375338"/>
                </a:cubicBezTo>
                <a:cubicBezTo>
                  <a:pt x="430924" y="2412124"/>
                  <a:pt x="346841" y="2340303"/>
                  <a:pt x="262758" y="2385848"/>
                </a:cubicBezTo>
                <a:cubicBezTo>
                  <a:pt x="178675" y="2431393"/>
                  <a:pt x="0" y="2648607"/>
                  <a:pt x="0" y="2648607"/>
                </a:cubicBezTo>
                <a:lnTo>
                  <a:pt x="0" y="2648607"/>
                </a:lnTo>
                <a:lnTo>
                  <a:pt x="0" y="2648607"/>
                </a:lnTo>
                <a:lnTo>
                  <a:pt x="0" y="2648607"/>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l-GR"/>
          </a:p>
        </p:txBody>
      </p:sp>
      <p:sp>
        <p:nvSpPr>
          <p:cNvPr id="50" name="49 - Ελεύθερη σχεδίαση"/>
          <p:cNvSpPr/>
          <p:nvPr/>
        </p:nvSpPr>
        <p:spPr>
          <a:xfrm>
            <a:off x="2172138" y="3053256"/>
            <a:ext cx="499241" cy="2151117"/>
          </a:xfrm>
          <a:custGeom>
            <a:avLst/>
            <a:gdLst>
              <a:gd name="connsiteX0" fmla="*/ 255752 w 499241"/>
              <a:gd name="connsiteY0" fmla="*/ 15765 h 2151117"/>
              <a:gd name="connsiteX1" fmla="*/ 119117 w 499241"/>
              <a:gd name="connsiteY1" fmla="*/ 204951 h 2151117"/>
              <a:gd name="connsiteX2" fmla="*/ 77076 w 499241"/>
              <a:gd name="connsiteY2" fmla="*/ 310054 h 2151117"/>
              <a:gd name="connsiteX3" fmla="*/ 56055 w 499241"/>
              <a:gd name="connsiteY3" fmla="*/ 478220 h 2151117"/>
              <a:gd name="connsiteX4" fmla="*/ 14014 w 499241"/>
              <a:gd name="connsiteY4" fmla="*/ 761999 h 2151117"/>
              <a:gd name="connsiteX5" fmla="*/ 14014 w 499241"/>
              <a:gd name="connsiteY5" fmla="*/ 1182413 h 2151117"/>
              <a:gd name="connsiteX6" fmla="*/ 24524 w 499241"/>
              <a:gd name="connsiteY6" fmla="*/ 1655378 h 2151117"/>
              <a:gd name="connsiteX7" fmla="*/ 161159 w 499241"/>
              <a:gd name="connsiteY7" fmla="*/ 2128344 h 2151117"/>
              <a:gd name="connsiteX8" fmla="*/ 360855 w 499241"/>
              <a:gd name="connsiteY8" fmla="*/ 1792013 h 2151117"/>
              <a:gd name="connsiteX9" fmla="*/ 486979 w 499241"/>
              <a:gd name="connsiteY9" fmla="*/ 1024758 h 2151117"/>
              <a:gd name="connsiteX10" fmla="*/ 434428 w 499241"/>
              <a:gd name="connsiteY10" fmla="*/ 299544 h 2151117"/>
              <a:gd name="connsiteX11" fmla="*/ 255752 w 499241"/>
              <a:gd name="connsiteY11" fmla="*/ 15765 h 21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241" h="2151117">
                <a:moveTo>
                  <a:pt x="255752" y="15765"/>
                </a:moveTo>
                <a:cubicBezTo>
                  <a:pt x="203200" y="0"/>
                  <a:pt x="148896" y="155903"/>
                  <a:pt x="119117" y="204951"/>
                </a:cubicBezTo>
                <a:cubicBezTo>
                  <a:pt x="89338" y="253999"/>
                  <a:pt x="87586" y="264509"/>
                  <a:pt x="77076" y="310054"/>
                </a:cubicBezTo>
                <a:cubicBezTo>
                  <a:pt x="66566" y="355599"/>
                  <a:pt x="66565" y="402896"/>
                  <a:pt x="56055" y="478220"/>
                </a:cubicBezTo>
                <a:cubicBezTo>
                  <a:pt x="45545" y="553544"/>
                  <a:pt x="21021" y="644634"/>
                  <a:pt x="14014" y="761999"/>
                </a:cubicBezTo>
                <a:cubicBezTo>
                  <a:pt x="7007" y="879364"/>
                  <a:pt x="12262" y="1033517"/>
                  <a:pt x="14014" y="1182413"/>
                </a:cubicBezTo>
                <a:cubicBezTo>
                  <a:pt x="15766" y="1331310"/>
                  <a:pt x="0" y="1497723"/>
                  <a:pt x="24524" y="1655378"/>
                </a:cubicBezTo>
                <a:cubicBezTo>
                  <a:pt x="49048" y="1813033"/>
                  <a:pt x="105104" y="2105572"/>
                  <a:pt x="161159" y="2128344"/>
                </a:cubicBezTo>
                <a:cubicBezTo>
                  <a:pt x="217214" y="2151117"/>
                  <a:pt x="306552" y="1975944"/>
                  <a:pt x="360855" y="1792013"/>
                </a:cubicBezTo>
                <a:cubicBezTo>
                  <a:pt x="415158" y="1608082"/>
                  <a:pt x="474717" y="1273503"/>
                  <a:pt x="486979" y="1024758"/>
                </a:cubicBezTo>
                <a:cubicBezTo>
                  <a:pt x="499241" y="776013"/>
                  <a:pt x="469462" y="465958"/>
                  <a:pt x="434428" y="299544"/>
                </a:cubicBezTo>
                <a:cubicBezTo>
                  <a:pt x="399394" y="133130"/>
                  <a:pt x="308304" y="31530"/>
                  <a:pt x="255752" y="15765"/>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 Εικόνα" descr="diabrotica virgifera.jpg"/>
          <p:cNvPicPr>
            <a:picLocks noGrp="1"/>
          </p:cNvPicPr>
          <p:nvPr>
            <p:ph idx="1"/>
          </p:nvPr>
        </p:nvPicPr>
        <p:blipFill>
          <a:blip r:embed="rId2"/>
          <a:stretch>
            <a:fillRect/>
          </a:stretch>
        </p:blipFill>
        <p:spPr>
          <a:xfrm>
            <a:off x="714348" y="1000108"/>
            <a:ext cx="4071966" cy="2428892"/>
          </a:xfrm>
          <a:prstGeom prst="rect">
            <a:avLst/>
          </a:prstGeom>
        </p:spPr>
      </p:pic>
      <p:pic>
        <p:nvPicPr>
          <p:cNvPr id="5" name="1 - Εικόνα" descr="ΑΓΡΟΤΙΔΑ1.jpg"/>
          <p:cNvPicPr/>
          <p:nvPr/>
        </p:nvPicPr>
        <p:blipFill>
          <a:blip r:embed="rId3"/>
          <a:stretch>
            <a:fillRect/>
          </a:stretch>
        </p:blipFill>
        <p:spPr>
          <a:xfrm>
            <a:off x="5572132" y="3500438"/>
            <a:ext cx="2857520" cy="2786082"/>
          </a:xfrm>
          <a:prstGeom prst="rect">
            <a:avLst/>
          </a:prstGeom>
        </p:spPr>
      </p:pic>
      <p:pic>
        <p:nvPicPr>
          <p:cNvPr id="6" name="3 - Εικόνα" descr="Agriotes.jpg"/>
          <p:cNvPicPr/>
          <p:nvPr/>
        </p:nvPicPr>
        <p:blipFill>
          <a:blip r:embed="rId4"/>
          <a:stretch>
            <a:fillRect/>
          </a:stretch>
        </p:blipFill>
        <p:spPr>
          <a:xfrm>
            <a:off x="714348" y="4143380"/>
            <a:ext cx="4143404" cy="2071702"/>
          </a:xfrm>
          <a:prstGeom prst="rect">
            <a:avLst/>
          </a:prstGeom>
        </p:spPr>
      </p:pic>
      <p:pic>
        <p:nvPicPr>
          <p:cNvPr id="7" name="2 - Εικόνα" descr="ΑΓΡΟΤΙΔΑ2.jpg"/>
          <p:cNvPicPr/>
          <p:nvPr/>
        </p:nvPicPr>
        <p:blipFill>
          <a:blip r:embed="rId5"/>
          <a:stretch>
            <a:fillRect/>
          </a:stretch>
        </p:blipFill>
        <p:spPr>
          <a:xfrm>
            <a:off x="5643570" y="1214422"/>
            <a:ext cx="2590811" cy="2143140"/>
          </a:xfrm>
          <a:prstGeom prst="rect">
            <a:avLst/>
          </a:prstGeom>
        </p:spPr>
      </p:pic>
      <p:sp>
        <p:nvSpPr>
          <p:cNvPr id="8" name="7 - TextBox"/>
          <p:cNvSpPr txBox="1"/>
          <p:nvPr/>
        </p:nvSpPr>
        <p:spPr>
          <a:xfrm>
            <a:off x="1071538" y="142852"/>
            <a:ext cx="7000924"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lang="el-GR" sz="4400" b="1" dirty="0">
                <a:solidFill>
                  <a:schemeClr val="tx2">
                    <a:lumMod val="75000"/>
                  </a:schemeClr>
                </a:solidFill>
                <a:latin typeface="Times New Roman" pitchFamily="18" charset="0"/>
                <a:cs typeface="Times New Roman" pitchFamily="18" charset="0"/>
              </a:rPr>
              <a:t>Εντομολογικοί Εχθροί</a:t>
            </a:r>
          </a:p>
        </p:txBody>
      </p:sp>
      <p:sp>
        <p:nvSpPr>
          <p:cNvPr id="26625" name="Rectangle 1"/>
          <p:cNvSpPr>
            <a:spLocks noChangeArrowheads="1"/>
          </p:cNvSpPr>
          <p:nvPr/>
        </p:nvSpPr>
        <p:spPr bwMode="auto">
          <a:xfrm>
            <a:off x="1071538" y="3500438"/>
            <a:ext cx="335758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Διαβρώτικα</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Diabrotica</a:t>
            </a: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virgifera</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26626" name="Rectangle 2"/>
          <p:cNvSpPr>
            <a:spLocks noChangeArrowheads="1"/>
          </p:cNvSpPr>
          <p:nvPr/>
        </p:nvSpPr>
        <p:spPr bwMode="auto">
          <a:xfrm>
            <a:off x="5857884" y="6286520"/>
            <a:ext cx="235742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73150" algn="l"/>
              </a:tabLst>
            </a:pP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Αγρότιδες</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grotis</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spp</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12" name="11 - Ορθογώνιο"/>
          <p:cNvSpPr/>
          <p:nvPr/>
        </p:nvSpPr>
        <p:spPr>
          <a:xfrm>
            <a:off x="1142976" y="6286520"/>
            <a:ext cx="3078984" cy="369332"/>
          </a:xfrm>
          <a:prstGeom prst="rect">
            <a:avLst/>
          </a:prstGeom>
        </p:spPr>
        <p:txBody>
          <a:bodyPr wrap="none">
            <a:spAutoFit/>
          </a:bodyPr>
          <a:lstStyle/>
          <a:p>
            <a:r>
              <a:rPr lang="el-GR" b="1" dirty="0" err="1">
                <a:solidFill>
                  <a:schemeClr val="tx2">
                    <a:lumMod val="75000"/>
                  </a:schemeClr>
                </a:solidFill>
              </a:rPr>
              <a:t>Σ</a:t>
            </a:r>
            <a:r>
              <a:rPr lang="el-GR" sz="1600" b="1" dirty="0" err="1">
                <a:solidFill>
                  <a:schemeClr val="tx2">
                    <a:lumMod val="75000"/>
                  </a:schemeClr>
                </a:solidFill>
                <a:latin typeface="Times New Roman" pitchFamily="18" charset="0"/>
                <a:cs typeface="Times New Roman" pitchFamily="18" charset="0"/>
              </a:rPr>
              <a:t>ιδηροσκούληκας</a:t>
            </a:r>
            <a:r>
              <a:rPr lang="el-GR" sz="1600" b="1" dirty="0">
                <a:solidFill>
                  <a:schemeClr val="tx2">
                    <a:lumMod val="75000"/>
                  </a:schemeClr>
                </a:solidFill>
                <a:latin typeface="Times New Roman" pitchFamily="18" charset="0"/>
                <a:cs typeface="Times New Roman" pitchFamily="18" charset="0"/>
              </a:rPr>
              <a:t> ( </a:t>
            </a:r>
            <a:r>
              <a:rPr lang="en-US" sz="1600" b="1" dirty="0" err="1">
                <a:solidFill>
                  <a:schemeClr val="tx2">
                    <a:lumMod val="75000"/>
                  </a:schemeClr>
                </a:solidFill>
                <a:latin typeface="Times New Roman" pitchFamily="18" charset="0"/>
                <a:cs typeface="Times New Roman" pitchFamily="18" charset="0"/>
              </a:rPr>
              <a:t>Agriotes</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spp</a:t>
            </a:r>
            <a:r>
              <a:rPr lang="el-GR" sz="1600" b="1" dirty="0">
                <a:solidFill>
                  <a:schemeClr val="tx2">
                    <a:lumMod val="75000"/>
                  </a:schemeClr>
                </a:solidFill>
                <a:latin typeface="Times New Roman" pitchFamily="18" charset="0"/>
                <a:cs typeface="Times New Roman" pitchFamily="18" charset="0"/>
              </a:rPr>
              <a:t>)</a:t>
            </a:r>
            <a:endParaRPr lang="el-GR" sz="1600" dirty="0">
              <a:solidFill>
                <a:schemeClr val="tx2">
                  <a:lumMod val="75000"/>
                </a:schemeClr>
              </a:solidFill>
              <a:latin typeface="Times New Roman" pitchFamily="18" charset="0"/>
              <a:cs typeface="Times New Roman" pitchFamily="18" charset="0"/>
            </a:endParaRPr>
          </a:p>
        </p:txBody>
      </p:sp>
    </p:spTree>
  </p:cSld>
  <p:clrMapOvr>
    <a:masterClrMapping/>
  </p:clrMapOvr>
  <p:transition>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3 - Εικόνα" descr="Αφίδα_των_φύλλων_του_αραβόσιτου.jpg"/>
          <p:cNvPicPr/>
          <p:nvPr/>
        </p:nvPicPr>
        <p:blipFill>
          <a:blip r:embed="rId2"/>
          <a:stretch>
            <a:fillRect/>
          </a:stretch>
        </p:blipFill>
        <p:spPr>
          <a:xfrm>
            <a:off x="428596" y="285728"/>
            <a:ext cx="4143404" cy="3071834"/>
          </a:xfrm>
          <a:prstGeom prst="rect">
            <a:avLst/>
          </a:prstGeom>
        </p:spPr>
      </p:pic>
      <p:sp>
        <p:nvSpPr>
          <p:cNvPr id="25601" name="Rectangle 1"/>
          <p:cNvSpPr>
            <a:spLocks noChangeArrowheads="1"/>
          </p:cNvSpPr>
          <p:nvPr/>
        </p:nvSpPr>
        <p:spPr bwMode="auto">
          <a:xfrm>
            <a:off x="357158" y="3500438"/>
            <a:ext cx="41433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Lst>
            </a:pPr>
            <a:r>
              <a:rPr kumimoji="0" lang="el-GR" sz="1600" b="1"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Αφίδες</a:t>
            </a:r>
            <a:r>
              <a:rPr kumimoji="0" lang="el-GR" sz="1600" b="1"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-Μελίγκρες(</a:t>
            </a:r>
            <a:r>
              <a:rPr kumimoji="0" lang="el-GR" sz="1600" b="1"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Rhopalosiphum</a:t>
            </a:r>
            <a:r>
              <a:rPr kumimoji="0" lang="el-GR" sz="1600" b="1"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l-GR" sz="1600" b="1"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maidis</a:t>
            </a:r>
            <a:r>
              <a:rPr kumimoji="0" lang="el-GR" sz="1600" b="1"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el-GR" sz="1600" b="1" u="none" strike="noStrike" cap="none" normalizeH="0" baseline="0" dirty="0">
              <a:ln>
                <a:noFill/>
              </a:ln>
              <a:solidFill>
                <a:schemeClr val="tx2">
                  <a:lumMod val="75000"/>
                </a:schemeClr>
              </a:solidFill>
              <a:effectLst/>
              <a:latin typeface="Arial" pitchFamily="34" charset="0"/>
              <a:cs typeface="Arial" pitchFamily="34" charset="0"/>
            </a:endParaRPr>
          </a:p>
        </p:txBody>
      </p:sp>
      <p:pic>
        <p:nvPicPr>
          <p:cNvPr id="6" name="14 - Εικόνα" descr="pyrunu_01_750x422.jpg"/>
          <p:cNvPicPr/>
          <p:nvPr/>
        </p:nvPicPr>
        <p:blipFill>
          <a:blip r:embed="rId3"/>
          <a:stretch>
            <a:fillRect/>
          </a:stretch>
        </p:blipFill>
        <p:spPr>
          <a:xfrm>
            <a:off x="714348" y="3929066"/>
            <a:ext cx="3286148" cy="2428892"/>
          </a:xfrm>
          <a:prstGeom prst="rect">
            <a:avLst/>
          </a:prstGeom>
        </p:spPr>
      </p:pic>
      <p:sp>
        <p:nvSpPr>
          <p:cNvPr id="7" name="6 - Ορθογώνιο"/>
          <p:cNvSpPr/>
          <p:nvPr/>
        </p:nvSpPr>
        <p:spPr>
          <a:xfrm>
            <a:off x="428596" y="6357958"/>
            <a:ext cx="3865161" cy="338554"/>
          </a:xfrm>
          <a:prstGeom prst="rect">
            <a:avLst/>
          </a:prstGeom>
        </p:spPr>
        <p:txBody>
          <a:bodyPr wrap="none">
            <a:spAutoFit/>
          </a:bodyPr>
          <a:lstStyle/>
          <a:p>
            <a:r>
              <a:rPr lang="el-GR" sz="1600" b="1" dirty="0" err="1">
                <a:solidFill>
                  <a:schemeClr val="tx2">
                    <a:lumMod val="75000"/>
                  </a:schemeClr>
                </a:solidFill>
                <a:latin typeface="Times New Roman" pitchFamily="18" charset="0"/>
                <a:cs typeface="Times New Roman" pitchFamily="18" charset="0"/>
              </a:rPr>
              <a:t>Πυραλλίδα</a:t>
            </a:r>
            <a:r>
              <a:rPr lang="el-GR"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Ostrinia</a:t>
            </a:r>
            <a:r>
              <a:rPr lang="el-GR"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Pyrausta</a:t>
            </a:r>
            <a:r>
              <a:rPr lang="el-GR"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nubilalis</a:t>
            </a:r>
            <a:r>
              <a:rPr lang="el-GR" sz="1600" b="1" dirty="0">
                <a:solidFill>
                  <a:schemeClr val="tx2">
                    <a:lumMod val="75000"/>
                  </a:schemeClr>
                </a:solidFill>
                <a:latin typeface="Times New Roman" pitchFamily="18" charset="0"/>
                <a:cs typeface="Times New Roman" pitchFamily="18" charset="0"/>
              </a:rPr>
              <a:t>)</a:t>
            </a:r>
            <a:endParaRPr lang="el-GR" sz="1600" dirty="0">
              <a:solidFill>
                <a:schemeClr val="tx2">
                  <a:lumMod val="75000"/>
                </a:schemeClr>
              </a:solidFill>
              <a:latin typeface="Times New Roman" pitchFamily="18" charset="0"/>
              <a:cs typeface="Times New Roman" pitchFamily="18" charset="0"/>
            </a:endParaRPr>
          </a:p>
        </p:txBody>
      </p:sp>
      <p:pic>
        <p:nvPicPr>
          <p:cNvPr id="8" name="17 - Εικόνα" descr="Sesamia.jpg"/>
          <p:cNvPicPr/>
          <p:nvPr/>
        </p:nvPicPr>
        <p:blipFill>
          <a:blip r:embed="rId4"/>
          <a:stretch>
            <a:fillRect/>
          </a:stretch>
        </p:blipFill>
        <p:spPr>
          <a:xfrm>
            <a:off x="4929190" y="1357298"/>
            <a:ext cx="3714776" cy="4000528"/>
          </a:xfrm>
          <a:prstGeom prst="rect">
            <a:avLst/>
          </a:prstGeom>
        </p:spPr>
      </p:pic>
      <p:sp>
        <p:nvSpPr>
          <p:cNvPr id="9" name="8 - Ορθογώνιο"/>
          <p:cNvSpPr/>
          <p:nvPr/>
        </p:nvSpPr>
        <p:spPr>
          <a:xfrm>
            <a:off x="5286380" y="5357826"/>
            <a:ext cx="3045449" cy="369332"/>
          </a:xfrm>
          <a:prstGeom prst="rect">
            <a:avLst/>
          </a:prstGeom>
        </p:spPr>
        <p:txBody>
          <a:bodyPr wrap="none">
            <a:spAutoFit/>
          </a:bodyPr>
          <a:lstStyle/>
          <a:p>
            <a:pPr algn="ctr"/>
            <a:r>
              <a:rPr lang="el-GR" sz="1600" b="1" dirty="0" err="1">
                <a:solidFill>
                  <a:schemeClr val="tx2">
                    <a:lumMod val="75000"/>
                  </a:schemeClr>
                </a:solidFill>
                <a:latin typeface="Times New Roman" pitchFamily="18" charset="0"/>
                <a:cs typeface="Times New Roman" pitchFamily="18" charset="0"/>
              </a:rPr>
              <a:t>Σεζάμια</a:t>
            </a:r>
            <a:r>
              <a:rPr lang="el-GR"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Sesamia</a:t>
            </a:r>
            <a:r>
              <a:rPr lang="en-US" sz="1600" b="1" dirty="0">
                <a:solidFill>
                  <a:schemeClr val="tx2">
                    <a:lumMod val="75000"/>
                  </a:schemeClr>
                </a:solidFill>
                <a:latin typeface="Times New Roman" pitchFamily="18" charset="0"/>
                <a:cs typeface="Times New Roman" pitchFamily="18" charset="0"/>
              </a:rPr>
              <a:t> </a:t>
            </a:r>
            <a:r>
              <a:rPr lang="en-US" sz="1600" b="1" dirty="0" err="1">
                <a:solidFill>
                  <a:schemeClr val="tx2">
                    <a:lumMod val="75000"/>
                  </a:schemeClr>
                </a:solidFill>
                <a:latin typeface="Times New Roman" pitchFamily="18" charset="0"/>
                <a:cs typeface="Times New Roman" pitchFamily="18" charset="0"/>
              </a:rPr>
              <a:t>monagrioides</a:t>
            </a:r>
            <a:r>
              <a:rPr lang="el-GR" b="1" dirty="0">
                <a:solidFill>
                  <a:schemeClr val="tx2">
                    <a:lumMod val="75000"/>
                  </a:schemeClr>
                </a:solidFill>
              </a:rPr>
              <a:t>)</a:t>
            </a:r>
            <a:endParaRPr lang="el-GR" dirty="0">
              <a:solidFill>
                <a:schemeClr val="tx2">
                  <a:lumMod val="75000"/>
                </a:schemeClr>
              </a:solidFill>
            </a:endParaRPr>
          </a:p>
        </p:txBody>
      </p:sp>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8 - Εικόνα" descr="800px-Πράσινο_σκουλήκι_αραβόσιτου.jpg"/>
          <p:cNvPicPr/>
          <p:nvPr/>
        </p:nvPicPr>
        <p:blipFill>
          <a:blip r:embed="rId2"/>
          <a:srcRect l="30957" t="39189" r="29492" b="19730"/>
          <a:stretch>
            <a:fillRect/>
          </a:stretch>
        </p:blipFill>
        <p:spPr>
          <a:xfrm>
            <a:off x="500034" y="142852"/>
            <a:ext cx="3714776" cy="2786082"/>
          </a:xfrm>
          <a:prstGeom prst="rect">
            <a:avLst/>
          </a:prstGeom>
        </p:spPr>
      </p:pic>
      <p:sp>
        <p:nvSpPr>
          <p:cNvPr id="24577" name="Rectangle 1"/>
          <p:cNvSpPr>
            <a:spLocks noChangeArrowheads="1"/>
          </p:cNvSpPr>
          <p:nvPr/>
        </p:nvSpPr>
        <p:spPr bwMode="auto">
          <a:xfrm>
            <a:off x="500034" y="3000372"/>
            <a:ext cx="363965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Πράσινο σκουλήκι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Heliothis</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l-GR"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armígera</a:t>
            </a: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endParaRPr kumimoji="0" lang="el-GR" sz="1600" b="0" i="0" u="none" strike="noStrike" cap="none" normalizeH="0" baseline="0" dirty="0">
              <a:ln>
                <a:noFill/>
              </a:ln>
              <a:solidFill>
                <a:schemeClr val="tx2">
                  <a:lumMod val="75000"/>
                </a:schemeClr>
              </a:solidFill>
              <a:effectLst/>
              <a:latin typeface="Arial" pitchFamily="34" charset="0"/>
              <a:cs typeface="Arial" pitchFamily="34" charset="0"/>
            </a:endParaRPr>
          </a:p>
        </p:txBody>
      </p:sp>
      <p:pic>
        <p:nvPicPr>
          <p:cNvPr id="7" name="19 - Εικόνα" descr="756px-Εχθρός_αραβόσιτου-Ακρίδες.jpg"/>
          <p:cNvPicPr/>
          <p:nvPr/>
        </p:nvPicPr>
        <p:blipFill>
          <a:blip r:embed="rId3"/>
          <a:stretch>
            <a:fillRect/>
          </a:stretch>
        </p:blipFill>
        <p:spPr>
          <a:xfrm>
            <a:off x="500034" y="3500438"/>
            <a:ext cx="3714776" cy="2795596"/>
          </a:xfrm>
          <a:prstGeom prst="rect">
            <a:avLst/>
          </a:prstGeom>
        </p:spPr>
      </p:pic>
      <p:sp>
        <p:nvSpPr>
          <p:cNvPr id="24578" name="Rectangle 2"/>
          <p:cNvSpPr>
            <a:spLocks noChangeArrowheads="1"/>
          </p:cNvSpPr>
          <p:nvPr/>
        </p:nvSpPr>
        <p:spPr bwMode="auto">
          <a:xfrm>
            <a:off x="642910" y="6286520"/>
            <a:ext cx="338535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Lst>
            </a:pPr>
            <a:r>
              <a:rPr kumimoji="0" lang="el-GR"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Ακρίδες</a:t>
            </a: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Dociostaurus</a:t>
            </a:r>
            <a:r>
              <a:rPr kumimoji="0" lang="en-US" sz="1600" b="1" i="0" u="none" strike="noStrike" cap="none" normalizeH="0" baseline="0" dirty="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err="1">
                <a:ln>
                  <a:noFill/>
                </a:ln>
                <a:solidFill>
                  <a:schemeClr val="tx2">
                    <a:lumMod val="75000"/>
                  </a:schemeClr>
                </a:solidFill>
                <a:effectLst/>
                <a:latin typeface="Times New Roman" pitchFamily="18" charset="0"/>
                <a:ea typeface="Times New Roman" pitchFamily="18" charset="0"/>
                <a:cs typeface="Times New Roman" pitchFamily="18" charset="0"/>
              </a:rPr>
              <a:t>maroccanus</a:t>
            </a:r>
            <a:r>
              <a:rPr lang="el-GR" sz="1600" b="1" dirty="0">
                <a:solidFill>
                  <a:schemeClr val="tx2">
                    <a:lumMod val="75000"/>
                  </a:schemeClr>
                </a:solidFill>
                <a:latin typeface="Times New Roman" pitchFamily="18" charset="0"/>
                <a:ea typeface="Times New Roman" pitchFamily="18" charset="0"/>
                <a:cs typeface="Times New Roman" pitchFamily="18" charset="0"/>
              </a:rPr>
              <a:t>)</a:t>
            </a:r>
            <a:endParaRPr kumimoji="0" lang="en-US" sz="1600" b="0" i="0" u="none" strike="noStrike" cap="none" normalizeH="0" baseline="0" dirty="0">
              <a:ln>
                <a:noFill/>
              </a:ln>
              <a:solidFill>
                <a:schemeClr val="tx2">
                  <a:lumMod val="75000"/>
                </a:schemeClr>
              </a:solidFill>
              <a:effectLst/>
              <a:latin typeface="Times New Roman" pitchFamily="18" charset="0"/>
              <a:cs typeface="Times New Roman" pitchFamily="18" charset="0"/>
            </a:endParaRPr>
          </a:p>
        </p:txBody>
      </p:sp>
      <p:sp>
        <p:nvSpPr>
          <p:cNvPr id="9" name="8 - TextBox"/>
          <p:cNvSpPr txBox="1"/>
          <p:nvPr/>
        </p:nvSpPr>
        <p:spPr>
          <a:xfrm>
            <a:off x="4643438" y="571480"/>
            <a:ext cx="3286148" cy="5878532"/>
          </a:xfrm>
          <a:prstGeom prst="rect">
            <a:avLst/>
          </a:prstGeom>
          <a:solidFill>
            <a:schemeClr val="bg1"/>
          </a:solidFill>
        </p:spPr>
        <p:txBody>
          <a:bodyPr wrap="square" rtlCol="0">
            <a:spAutoFit/>
          </a:bodyPr>
          <a:lstStyle/>
          <a:p>
            <a:r>
              <a:rPr lang="el-GR" sz="2400" dirty="0">
                <a:solidFill>
                  <a:schemeClr val="tx2">
                    <a:lumMod val="75000"/>
                  </a:schemeClr>
                </a:solidFill>
                <a:latin typeface="Times New Roman" pitchFamily="18" charset="0"/>
                <a:cs typeface="Times New Roman" pitchFamily="18" charset="0"/>
              </a:rPr>
              <a:t>ΈΝΤΟΜΑ ΑΠΟΘΗΚΗΣ</a:t>
            </a:r>
            <a:endParaRPr lang="el-GR" sz="1600" dirty="0">
              <a:solidFill>
                <a:schemeClr val="tx2">
                  <a:lumMod val="75000"/>
                </a:schemeClr>
              </a:solidFill>
              <a:latin typeface="Times New Roman" pitchFamily="18" charset="0"/>
              <a:cs typeface="Times New Roman" pitchFamily="18" charset="0"/>
            </a:endParaRPr>
          </a:p>
          <a:p>
            <a:endParaRPr lang="el-GR" sz="16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a:solidFill>
                  <a:schemeClr val="tx2">
                    <a:lumMod val="75000"/>
                  </a:schemeClr>
                </a:solidFill>
                <a:latin typeface="Times New Roman" pitchFamily="18" charset="0"/>
                <a:cs typeface="Times New Roman" pitchFamily="18" charset="0"/>
              </a:rPr>
              <a:t>Σκώρος σίτου</a:t>
            </a:r>
          </a:p>
          <a:p>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err="1">
                <a:solidFill>
                  <a:schemeClr val="tx2">
                    <a:lumMod val="75000"/>
                  </a:schemeClr>
                </a:solidFill>
                <a:latin typeface="Times New Roman" pitchFamily="18" charset="0"/>
                <a:cs typeface="Times New Roman" pitchFamily="18" charset="0"/>
              </a:rPr>
              <a:t>Σιτοτρώγος</a:t>
            </a:r>
            <a:endParaRPr lang="el-GR" sz="2400" dirty="0">
              <a:solidFill>
                <a:schemeClr val="tx2">
                  <a:lumMod val="75000"/>
                </a:schemeClr>
              </a:solidFill>
              <a:latin typeface="Times New Roman" pitchFamily="18" charset="0"/>
              <a:cs typeface="Times New Roman" pitchFamily="18" charset="0"/>
            </a:endParaRPr>
          </a:p>
          <a:p>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a:solidFill>
                  <a:schemeClr val="tx2">
                    <a:lumMod val="75000"/>
                  </a:schemeClr>
                </a:solidFill>
                <a:latin typeface="Times New Roman" pitchFamily="18" charset="0"/>
                <a:cs typeface="Times New Roman" pitchFamily="18" charset="0"/>
              </a:rPr>
              <a:t>Εφέστια</a:t>
            </a:r>
          </a:p>
          <a:p>
            <a:pPr>
              <a:buFont typeface="Wingdings" pitchFamily="2" charset="2"/>
              <a:buChar char="v"/>
            </a:pP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err="1">
                <a:solidFill>
                  <a:schemeClr val="tx2">
                    <a:lumMod val="75000"/>
                  </a:schemeClr>
                </a:solidFill>
                <a:latin typeface="Times New Roman" pitchFamily="18" charset="0"/>
                <a:cs typeface="Times New Roman" pitchFamily="18" charset="0"/>
              </a:rPr>
              <a:t>Πλόντια</a:t>
            </a: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err="1">
                <a:solidFill>
                  <a:schemeClr val="tx2">
                    <a:lumMod val="75000"/>
                  </a:schemeClr>
                </a:solidFill>
                <a:latin typeface="Times New Roman" pitchFamily="18" charset="0"/>
                <a:cs typeface="Times New Roman" pitchFamily="18" charset="0"/>
              </a:rPr>
              <a:t>Ορυζόφιλος</a:t>
            </a: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a:solidFill>
                  <a:schemeClr val="tx2">
                    <a:lumMod val="75000"/>
                  </a:schemeClr>
                </a:solidFill>
                <a:latin typeface="Times New Roman" pitchFamily="18" charset="0"/>
                <a:cs typeface="Times New Roman" pitchFamily="18" charset="0"/>
              </a:rPr>
              <a:t>Μαύρο σκαθάρι</a:t>
            </a:r>
          </a:p>
          <a:p>
            <a:pPr>
              <a:buFont typeface="Wingdings" pitchFamily="2" charset="2"/>
              <a:buChar char="v"/>
            </a:pP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r>
              <a:rPr lang="el-GR" sz="2400" dirty="0" err="1">
                <a:solidFill>
                  <a:schemeClr val="tx2">
                    <a:lumMod val="75000"/>
                  </a:schemeClr>
                </a:solidFill>
                <a:latin typeface="Times New Roman" pitchFamily="18" charset="0"/>
                <a:cs typeface="Times New Roman" pitchFamily="18" charset="0"/>
              </a:rPr>
              <a:t>Ρυζοπέρθα</a:t>
            </a:r>
            <a:endParaRPr lang="el-GR" sz="2400" dirty="0">
              <a:solidFill>
                <a:schemeClr val="tx2">
                  <a:lumMod val="75000"/>
                </a:schemeClr>
              </a:solidFill>
              <a:latin typeface="Times New Roman" pitchFamily="18" charset="0"/>
              <a:cs typeface="Times New Roman" pitchFamily="18" charset="0"/>
            </a:endParaRPr>
          </a:p>
          <a:p>
            <a:pPr>
              <a:buFont typeface="Wingdings" pitchFamily="2" charset="2"/>
              <a:buChar char="v"/>
            </a:pPr>
            <a:endParaRPr lang="el-GR" sz="2400" dirty="0">
              <a:latin typeface="Times New Roman" pitchFamily="18" charset="0"/>
              <a:cs typeface="Times New Roman" pitchFamily="18" charset="0"/>
            </a:endParaRPr>
          </a:p>
        </p:txBody>
      </p:sp>
      <p:pic>
        <p:nvPicPr>
          <p:cNvPr id="24580" name="Picture 4" descr="OMNIA - Tinea"/>
          <p:cNvPicPr>
            <a:picLocks noChangeAspect="1" noChangeArrowheads="1"/>
          </p:cNvPicPr>
          <p:nvPr/>
        </p:nvPicPr>
        <p:blipFill>
          <a:blip r:embed="rId4"/>
          <a:srcRect/>
          <a:stretch>
            <a:fillRect/>
          </a:stretch>
        </p:blipFill>
        <p:spPr bwMode="auto">
          <a:xfrm>
            <a:off x="-3000428" y="37719240"/>
            <a:ext cx="7990913" cy="16178171"/>
          </a:xfrm>
          <a:prstGeom prst="rect">
            <a:avLst/>
          </a:prstGeom>
          <a:noFill/>
        </p:spPr>
      </p:pic>
      <p:pic>
        <p:nvPicPr>
          <p:cNvPr id="11" name="10 - Εικόνα" descr="OMNIA - Tinea"/>
          <p:cNvPicPr/>
          <p:nvPr/>
        </p:nvPicPr>
        <p:blipFill>
          <a:blip r:embed="rId5" cstate="print"/>
          <a:srcRect/>
          <a:stretch>
            <a:fillRect/>
          </a:stretch>
        </p:blipFill>
        <p:spPr bwMode="auto">
          <a:xfrm>
            <a:off x="6786578" y="1000108"/>
            <a:ext cx="1143008" cy="717548"/>
          </a:xfrm>
          <a:prstGeom prst="rect">
            <a:avLst/>
          </a:prstGeom>
          <a:noFill/>
          <a:ln w="9525">
            <a:noFill/>
            <a:miter lim="800000"/>
            <a:headEnd/>
            <a:tailEnd/>
          </a:ln>
        </p:spPr>
      </p:pic>
      <p:pic>
        <p:nvPicPr>
          <p:cNvPr id="12" name="11 - Εικόνα" descr="Sitotroga cerealella adult. Source: | Download Scientific Diagram"/>
          <p:cNvPicPr/>
          <p:nvPr/>
        </p:nvPicPr>
        <p:blipFill>
          <a:blip r:embed="rId6" cstate="print"/>
          <a:srcRect/>
          <a:stretch>
            <a:fillRect/>
          </a:stretch>
        </p:blipFill>
        <p:spPr bwMode="auto">
          <a:xfrm>
            <a:off x="6786578" y="1785926"/>
            <a:ext cx="1195390" cy="742034"/>
          </a:xfrm>
          <a:prstGeom prst="rect">
            <a:avLst/>
          </a:prstGeom>
          <a:noFill/>
          <a:ln w="9525">
            <a:noFill/>
            <a:miter lim="800000"/>
            <a:headEnd/>
            <a:tailEnd/>
          </a:ln>
        </p:spPr>
      </p:pic>
      <p:pic>
        <p:nvPicPr>
          <p:cNvPr id="13" name="12 - Εικόνα" descr="Ephestia kuehniella | Insects, Meal moths, Packaged food"/>
          <p:cNvPicPr/>
          <p:nvPr/>
        </p:nvPicPr>
        <p:blipFill>
          <a:blip r:embed="rId7" cstate="print"/>
          <a:srcRect/>
          <a:stretch>
            <a:fillRect/>
          </a:stretch>
        </p:blipFill>
        <p:spPr bwMode="auto">
          <a:xfrm>
            <a:off x="6786578" y="2571744"/>
            <a:ext cx="1191804" cy="710474"/>
          </a:xfrm>
          <a:prstGeom prst="rect">
            <a:avLst/>
          </a:prstGeom>
          <a:noFill/>
          <a:ln w="9525">
            <a:noFill/>
            <a:miter lim="800000"/>
            <a:headEnd/>
            <a:tailEnd/>
          </a:ln>
        </p:spPr>
      </p:pic>
      <p:pic>
        <p:nvPicPr>
          <p:cNvPr id="14" name="13 - Εικόνα" descr="Plodia interpunctella (con imágenes) | Insectos, Aracnidos"/>
          <p:cNvPicPr/>
          <p:nvPr/>
        </p:nvPicPr>
        <p:blipFill>
          <a:blip r:embed="rId8" cstate="print"/>
          <a:srcRect/>
          <a:stretch>
            <a:fillRect/>
          </a:stretch>
        </p:blipFill>
        <p:spPr bwMode="auto">
          <a:xfrm>
            <a:off x="6858016" y="3286124"/>
            <a:ext cx="1114428" cy="714380"/>
          </a:xfrm>
          <a:prstGeom prst="rect">
            <a:avLst/>
          </a:prstGeom>
          <a:noFill/>
          <a:ln w="9525">
            <a:noFill/>
            <a:miter lim="800000"/>
            <a:headEnd/>
            <a:tailEnd/>
          </a:ln>
        </p:spPr>
      </p:pic>
      <p:pic>
        <p:nvPicPr>
          <p:cNvPr id="15" name="14 - Εικόνα" descr="File:Oryzaephilus surinamensis (Linné, 1758) (14438947353).png ..."/>
          <p:cNvPicPr/>
          <p:nvPr/>
        </p:nvPicPr>
        <p:blipFill>
          <a:blip r:embed="rId9" cstate="print"/>
          <a:srcRect/>
          <a:stretch>
            <a:fillRect/>
          </a:stretch>
        </p:blipFill>
        <p:spPr bwMode="auto">
          <a:xfrm>
            <a:off x="6858016" y="4071942"/>
            <a:ext cx="1143007" cy="554450"/>
          </a:xfrm>
          <a:prstGeom prst="rect">
            <a:avLst/>
          </a:prstGeom>
          <a:noFill/>
          <a:ln w="9525">
            <a:noFill/>
            <a:miter lim="800000"/>
            <a:headEnd/>
            <a:tailEnd/>
          </a:ln>
        </p:spPr>
      </p:pic>
      <p:pic>
        <p:nvPicPr>
          <p:cNvPr id="16" name="15 - Εικόνα" descr="Tenebroides mauritanicus | Insects, Animals, Beetle"/>
          <p:cNvPicPr/>
          <p:nvPr/>
        </p:nvPicPr>
        <p:blipFill>
          <a:blip r:embed="rId10" cstate="print"/>
          <a:srcRect/>
          <a:stretch>
            <a:fillRect/>
          </a:stretch>
        </p:blipFill>
        <p:spPr bwMode="auto">
          <a:xfrm rot="16200000">
            <a:off x="7248167" y="4539047"/>
            <a:ext cx="648458" cy="1143008"/>
          </a:xfrm>
          <a:prstGeom prst="rect">
            <a:avLst/>
          </a:prstGeom>
          <a:noFill/>
          <a:ln w="9525">
            <a:noFill/>
            <a:miter lim="800000"/>
            <a:headEnd/>
            <a:tailEnd/>
          </a:ln>
        </p:spPr>
      </p:pic>
      <p:pic>
        <p:nvPicPr>
          <p:cNvPr id="17" name="16 - Εικόνα" descr="Rhyzopertha dominica (Fabricius, 1792) - Overview"/>
          <p:cNvPicPr/>
          <p:nvPr/>
        </p:nvPicPr>
        <p:blipFill>
          <a:blip r:embed="rId11" cstate="print"/>
          <a:srcRect/>
          <a:stretch>
            <a:fillRect/>
          </a:stretch>
        </p:blipFill>
        <p:spPr bwMode="auto">
          <a:xfrm rot="10800000">
            <a:off x="6929454" y="5429264"/>
            <a:ext cx="1143008" cy="712201"/>
          </a:xfrm>
          <a:prstGeom prst="rect">
            <a:avLst/>
          </a:prstGeom>
          <a:noFill/>
          <a:ln w="9525">
            <a:noFill/>
            <a:miter lim="800000"/>
            <a:headEnd/>
            <a:tailEnd/>
          </a:ln>
        </p:spPr>
      </p:pic>
    </p:spTree>
  </p:cSld>
  <p:clrMapOvr>
    <a:masterClrMapping/>
  </p:clrMapOvr>
  <p:transition>
    <p:cover dir="l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tf10069041</Template>
  <TotalTime>996</TotalTime>
  <Words>1611</Words>
  <Application>Microsoft Office PowerPoint</Application>
  <PresentationFormat>Προβολή στην οθόνη (4:3)</PresentationFormat>
  <Paragraphs>298</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Παρουσίαση του PowerPoint</vt:lpstr>
      <vt:lpstr>Παρουσίαση του PowerPoint</vt:lpstr>
      <vt:lpstr>Βοτανική κατάταξη</vt:lpstr>
      <vt:lpstr>Παρουσίαση του PowerPoint</vt:lpstr>
      <vt:lpstr>Μορφολογικά χαρακτηριστικά</vt:lpstr>
      <vt:lpstr>Καρπός</vt:lpstr>
      <vt:lpstr>Παρουσίαση του PowerPoint</vt:lpstr>
      <vt:lpstr>Παρουσίαση του PowerPoint</vt:lpstr>
      <vt:lpstr>Παρουσίαση του PowerPoint</vt:lpstr>
      <vt:lpstr>Παρουσίαση του PowerPoint</vt:lpstr>
      <vt:lpstr>Ελμινθοσποριάσεις </vt:lpstr>
      <vt:lpstr>Ζιζάνια</vt:lpstr>
      <vt:lpstr>Παρουσίαση του PowerPoint</vt:lpstr>
      <vt:lpstr>Υβρίδια στο Ν.Σερρών</vt:lpstr>
      <vt:lpstr>Λίπανση Αραβόσιτου</vt:lpstr>
      <vt:lpstr>Παρουσίαση του PowerPoint</vt:lpstr>
      <vt:lpstr>Βασική και επιφανειακή λίπανση</vt:lpstr>
      <vt:lpstr>Μέθοδοι άρδευσης</vt:lpstr>
      <vt:lpstr>Παρουσίαση του PowerPoint</vt:lpstr>
      <vt:lpstr>Παρουσίαση του PowerPoint</vt:lpstr>
      <vt:lpstr>Πρόγραμμα άρδευσης Arnon</vt:lpstr>
      <vt:lpstr>Συγκομιδή</vt:lpstr>
      <vt:lpstr>Ημερομηνία συγκομιδής</vt:lpstr>
      <vt:lpstr>Ξήρανση Αραβόσιτου</vt:lpstr>
      <vt:lpstr>Ξηραντήρια</vt:lpstr>
      <vt:lpstr>Αποθήκευση Αραβόσιτου</vt:lpstr>
      <vt:lpstr>Παρουσίαση του PowerPoint</vt:lpstr>
      <vt:lpstr>Απαραίτητες εργασίες κατά ή μετά τη φόρτωση</vt:lpstr>
      <vt:lpstr>Συμπεράσματα</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VASILIKI</dc:creator>
  <cp:lastModifiedBy>Billy</cp:lastModifiedBy>
  <cp:revision>87</cp:revision>
  <dcterms:created xsi:type="dcterms:W3CDTF">2020-04-20T23:37:57Z</dcterms:created>
  <dcterms:modified xsi:type="dcterms:W3CDTF">2020-09-21T07:31:30Z</dcterms:modified>
</cp:coreProperties>
</file>