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52" r:id="rId1"/>
  </p:sldMasterIdLst>
  <p:notesMasterIdLst>
    <p:notesMasterId r:id="rId17"/>
  </p:notesMasterIdLst>
  <p:sldIdLst>
    <p:sldId id="256" r:id="rId2"/>
    <p:sldId id="257" r:id="rId3"/>
    <p:sldId id="263" r:id="rId4"/>
    <p:sldId id="261" r:id="rId5"/>
    <p:sldId id="262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415"/>
    <a:srgbClr val="2D32F7"/>
    <a:srgbClr val="2F5597"/>
    <a:srgbClr val="4395CD"/>
    <a:srgbClr val="7CF5FC"/>
    <a:srgbClr val="56B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BC967-746C-4312-BB6C-0A1600D1AC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94CF4E-1912-41BC-BCAE-A71791F4ECF6}">
      <dgm:prSet phldrT="[Κείμενο]"/>
      <dgm:spPr/>
      <dgm:t>
        <a:bodyPr/>
        <a:lstStyle/>
        <a:p>
          <a:r>
            <a:rPr lang="en-US" dirty="0"/>
            <a:t>SCADA</a:t>
          </a:r>
        </a:p>
      </dgm:t>
    </dgm:pt>
    <dgm:pt modelId="{496B12BE-313B-4F9E-B9E5-705F102BAA03}" type="parTrans" cxnId="{532B897B-F2BF-4C73-A595-B008B3F5C20A}">
      <dgm:prSet/>
      <dgm:spPr/>
      <dgm:t>
        <a:bodyPr/>
        <a:lstStyle/>
        <a:p>
          <a:endParaRPr lang="en-US"/>
        </a:p>
      </dgm:t>
    </dgm:pt>
    <dgm:pt modelId="{85B883A0-5733-433D-AE81-4FDAE4978AC0}" type="sibTrans" cxnId="{532B897B-F2BF-4C73-A595-B008B3F5C20A}">
      <dgm:prSet/>
      <dgm:spPr/>
      <dgm:t>
        <a:bodyPr/>
        <a:lstStyle/>
        <a:p>
          <a:endParaRPr lang="en-US"/>
        </a:p>
      </dgm:t>
    </dgm:pt>
    <dgm:pt modelId="{A46D370E-D9BE-4A48-B02B-E1480190D4AA}">
      <dgm:prSet phldrT="[Κείμενο]" custT="1"/>
      <dgm:spPr/>
      <dgm:t>
        <a:bodyPr/>
        <a:lstStyle/>
        <a:p>
          <a:r>
            <a:rPr lang="en-US" sz="3200" b="1" dirty="0">
              <a:effectLst/>
            </a:rPr>
            <a:t>C</a:t>
          </a:r>
          <a:endParaRPr lang="en-US" sz="3200" dirty="0"/>
        </a:p>
      </dgm:t>
    </dgm:pt>
    <dgm:pt modelId="{6567D6BA-986A-4C11-96C9-8FB500BF56B0}" type="parTrans" cxnId="{9A01927E-C893-4EDF-B9D8-9112409D0526}">
      <dgm:prSet/>
      <dgm:spPr/>
      <dgm:t>
        <a:bodyPr/>
        <a:lstStyle/>
        <a:p>
          <a:endParaRPr lang="en-US"/>
        </a:p>
      </dgm:t>
    </dgm:pt>
    <dgm:pt modelId="{39C3F666-55A7-46C8-99E2-4A0BED821608}" type="sibTrans" cxnId="{9A01927E-C893-4EDF-B9D8-9112409D0526}">
      <dgm:prSet/>
      <dgm:spPr/>
      <dgm:t>
        <a:bodyPr/>
        <a:lstStyle/>
        <a:p>
          <a:endParaRPr lang="en-US"/>
        </a:p>
      </dgm:t>
    </dgm:pt>
    <dgm:pt modelId="{747BB6D0-C736-4408-B6E3-86C366A9ADE9}">
      <dgm:prSet phldrT="[Κείμενο]" custT="1"/>
      <dgm:spPr/>
      <dgm:t>
        <a:bodyPr/>
        <a:lstStyle/>
        <a:p>
          <a:r>
            <a:rPr lang="en-US" sz="3200" b="1" dirty="0">
              <a:effectLst/>
            </a:rPr>
            <a:t>vba</a:t>
          </a:r>
          <a:r>
            <a:rPr lang="en-US" sz="4100" b="1" dirty="0">
              <a:effectLst/>
            </a:rPr>
            <a:t> </a:t>
          </a:r>
          <a:endParaRPr lang="en-US" sz="4100" dirty="0"/>
        </a:p>
      </dgm:t>
    </dgm:pt>
    <dgm:pt modelId="{3A0C6ECC-519C-4608-AF3F-DEB39587D7C2}" type="parTrans" cxnId="{CFF560C6-6A64-446E-B08B-B7A14237EE6E}">
      <dgm:prSet/>
      <dgm:spPr/>
      <dgm:t>
        <a:bodyPr/>
        <a:lstStyle/>
        <a:p>
          <a:endParaRPr lang="en-US"/>
        </a:p>
      </dgm:t>
    </dgm:pt>
    <dgm:pt modelId="{99DFC276-B31C-41FD-9F5F-70EE45A0B4D4}" type="sibTrans" cxnId="{CFF560C6-6A64-446E-B08B-B7A14237EE6E}">
      <dgm:prSet/>
      <dgm:spPr/>
      <dgm:t>
        <a:bodyPr/>
        <a:lstStyle/>
        <a:p>
          <a:endParaRPr lang="en-US"/>
        </a:p>
      </dgm:t>
    </dgm:pt>
    <dgm:pt modelId="{D5959ED1-54DE-451D-8784-10EA5B71AC8F}" type="pres">
      <dgm:prSet presAssocID="{308BC967-746C-4312-BB6C-0A1600D1AC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FA78D9-336F-455F-9143-CEDC3CF1D33A}" type="pres">
      <dgm:prSet presAssocID="{CA94CF4E-1912-41BC-BCAE-A71791F4ECF6}" presName="hierRoot1" presStyleCnt="0">
        <dgm:presLayoutVars>
          <dgm:hierBranch val="init"/>
        </dgm:presLayoutVars>
      </dgm:prSet>
      <dgm:spPr/>
    </dgm:pt>
    <dgm:pt modelId="{58E883CE-DD40-43C3-A8F7-17DA528DC46F}" type="pres">
      <dgm:prSet presAssocID="{CA94CF4E-1912-41BC-BCAE-A71791F4ECF6}" presName="rootComposite1" presStyleCnt="0"/>
      <dgm:spPr/>
    </dgm:pt>
    <dgm:pt modelId="{9C2EC517-5F61-4A4D-87F1-AA23B15680D3}" type="pres">
      <dgm:prSet presAssocID="{CA94CF4E-1912-41BC-BCAE-A71791F4ECF6}" presName="rootText1" presStyleLbl="node0" presStyleIdx="0" presStyleCnt="1" custScaleX="131578" custScaleY="132647" custLinFactNeighborX="2267" custLinFactNeighborY="-32914">
        <dgm:presLayoutVars>
          <dgm:chPref val="3"/>
        </dgm:presLayoutVars>
      </dgm:prSet>
      <dgm:spPr/>
    </dgm:pt>
    <dgm:pt modelId="{69E2835F-1FEC-46D2-AB69-379C43B10035}" type="pres">
      <dgm:prSet presAssocID="{CA94CF4E-1912-41BC-BCAE-A71791F4ECF6}" presName="rootConnector1" presStyleLbl="node1" presStyleIdx="0" presStyleCnt="0"/>
      <dgm:spPr/>
    </dgm:pt>
    <dgm:pt modelId="{4187C931-09FF-4D20-A7D0-F152FCD5377F}" type="pres">
      <dgm:prSet presAssocID="{CA94CF4E-1912-41BC-BCAE-A71791F4ECF6}" presName="hierChild2" presStyleCnt="0"/>
      <dgm:spPr/>
    </dgm:pt>
    <dgm:pt modelId="{D7DF1E31-A18D-406F-928B-9167B1E6CD43}" type="pres">
      <dgm:prSet presAssocID="{6567D6BA-986A-4C11-96C9-8FB500BF56B0}" presName="Name37" presStyleLbl="parChTrans1D2" presStyleIdx="0" presStyleCnt="2"/>
      <dgm:spPr/>
    </dgm:pt>
    <dgm:pt modelId="{865D5561-360A-42FC-ABCF-9DBF59563F1D}" type="pres">
      <dgm:prSet presAssocID="{A46D370E-D9BE-4A48-B02B-E1480190D4AA}" presName="hierRoot2" presStyleCnt="0">
        <dgm:presLayoutVars>
          <dgm:hierBranch val="init"/>
        </dgm:presLayoutVars>
      </dgm:prSet>
      <dgm:spPr/>
    </dgm:pt>
    <dgm:pt modelId="{C5C7E07B-110E-4936-BA85-C0F0C17CDFF4}" type="pres">
      <dgm:prSet presAssocID="{A46D370E-D9BE-4A48-B02B-E1480190D4AA}" presName="rootComposite" presStyleCnt="0"/>
      <dgm:spPr/>
    </dgm:pt>
    <dgm:pt modelId="{D1400403-2397-4577-8E1D-5D00012EF60C}" type="pres">
      <dgm:prSet presAssocID="{A46D370E-D9BE-4A48-B02B-E1480190D4AA}" presName="rootText" presStyleLbl="node2" presStyleIdx="0" presStyleCnt="2" custScaleX="81814" custLinFactNeighborX="53" custLinFactNeighborY="1232">
        <dgm:presLayoutVars>
          <dgm:chPref val="3"/>
        </dgm:presLayoutVars>
      </dgm:prSet>
      <dgm:spPr/>
    </dgm:pt>
    <dgm:pt modelId="{58D8A865-1A67-44BF-B2A2-C628618F8502}" type="pres">
      <dgm:prSet presAssocID="{A46D370E-D9BE-4A48-B02B-E1480190D4AA}" presName="rootConnector" presStyleLbl="node2" presStyleIdx="0" presStyleCnt="2"/>
      <dgm:spPr/>
    </dgm:pt>
    <dgm:pt modelId="{24997C93-386E-49CF-9F8F-7BC65ACA515A}" type="pres">
      <dgm:prSet presAssocID="{A46D370E-D9BE-4A48-B02B-E1480190D4AA}" presName="hierChild4" presStyleCnt="0"/>
      <dgm:spPr/>
    </dgm:pt>
    <dgm:pt modelId="{C3FEA6E5-2CEB-4B17-92AE-5C0DB0474555}" type="pres">
      <dgm:prSet presAssocID="{A46D370E-D9BE-4A48-B02B-E1480190D4AA}" presName="hierChild5" presStyleCnt="0"/>
      <dgm:spPr/>
    </dgm:pt>
    <dgm:pt modelId="{340BE3F7-BD5A-4BF7-ACAA-5677341A42D2}" type="pres">
      <dgm:prSet presAssocID="{3A0C6ECC-519C-4608-AF3F-DEB39587D7C2}" presName="Name37" presStyleLbl="parChTrans1D2" presStyleIdx="1" presStyleCnt="2"/>
      <dgm:spPr/>
    </dgm:pt>
    <dgm:pt modelId="{6ECBD098-F4CB-4507-9276-985A213BC7FE}" type="pres">
      <dgm:prSet presAssocID="{747BB6D0-C736-4408-B6E3-86C366A9ADE9}" presName="hierRoot2" presStyleCnt="0">
        <dgm:presLayoutVars>
          <dgm:hierBranch val="init"/>
        </dgm:presLayoutVars>
      </dgm:prSet>
      <dgm:spPr/>
    </dgm:pt>
    <dgm:pt modelId="{B29DC7B7-C2FC-47FD-8046-7A363E88244A}" type="pres">
      <dgm:prSet presAssocID="{747BB6D0-C736-4408-B6E3-86C366A9ADE9}" presName="rootComposite" presStyleCnt="0"/>
      <dgm:spPr/>
    </dgm:pt>
    <dgm:pt modelId="{4F1F3579-4395-4036-9C01-6FB2DACF952F}" type="pres">
      <dgm:prSet presAssocID="{747BB6D0-C736-4408-B6E3-86C366A9ADE9}" presName="rootText" presStyleLbl="node2" presStyleIdx="1" presStyleCnt="2" custScaleX="86616" custLinFactNeighborX="53" custLinFactNeighborY="1232">
        <dgm:presLayoutVars>
          <dgm:chPref val="3"/>
        </dgm:presLayoutVars>
      </dgm:prSet>
      <dgm:spPr/>
    </dgm:pt>
    <dgm:pt modelId="{2FB62A02-E43C-4B7B-80F5-7E7AF5463792}" type="pres">
      <dgm:prSet presAssocID="{747BB6D0-C736-4408-B6E3-86C366A9ADE9}" presName="rootConnector" presStyleLbl="node2" presStyleIdx="1" presStyleCnt="2"/>
      <dgm:spPr/>
    </dgm:pt>
    <dgm:pt modelId="{CB46C40D-8922-43CC-978B-E95207A76E94}" type="pres">
      <dgm:prSet presAssocID="{747BB6D0-C736-4408-B6E3-86C366A9ADE9}" presName="hierChild4" presStyleCnt="0"/>
      <dgm:spPr/>
    </dgm:pt>
    <dgm:pt modelId="{92EF7B89-4205-4599-96E9-4EB4207772DE}" type="pres">
      <dgm:prSet presAssocID="{747BB6D0-C736-4408-B6E3-86C366A9ADE9}" presName="hierChild5" presStyleCnt="0"/>
      <dgm:spPr/>
    </dgm:pt>
    <dgm:pt modelId="{C14FD010-0202-4290-988D-8DD36A44A51F}" type="pres">
      <dgm:prSet presAssocID="{CA94CF4E-1912-41BC-BCAE-A71791F4ECF6}" presName="hierChild3" presStyleCnt="0"/>
      <dgm:spPr/>
    </dgm:pt>
  </dgm:ptLst>
  <dgm:cxnLst>
    <dgm:cxn modelId="{FC2EB112-1B57-48B3-ADFE-5AFB4E187B06}" type="presOf" srcId="{747BB6D0-C736-4408-B6E3-86C366A9ADE9}" destId="{2FB62A02-E43C-4B7B-80F5-7E7AF5463792}" srcOrd="1" destOrd="0" presId="urn:microsoft.com/office/officeart/2005/8/layout/orgChart1"/>
    <dgm:cxn modelId="{2546E532-1CE2-43D8-B391-E025C99C8ECD}" type="presOf" srcId="{A46D370E-D9BE-4A48-B02B-E1480190D4AA}" destId="{58D8A865-1A67-44BF-B2A2-C628618F8502}" srcOrd="1" destOrd="0" presId="urn:microsoft.com/office/officeart/2005/8/layout/orgChart1"/>
    <dgm:cxn modelId="{463A9840-2664-4187-A45E-434280A3E7F1}" type="presOf" srcId="{6567D6BA-986A-4C11-96C9-8FB500BF56B0}" destId="{D7DF1E31-A18D-406F-928B-9167B1E6CD43}" srcOrd="0" destOrd="0" presId="urn:microsoft.com/office/officeart/2005/8/layout/orgChart1"/>
    <dgm:cxn modelId="{80556B79-E313-4E0E-A253-E9B678CFF6BE}" type="presOf" srcId="{CA94CF4E-1912-41BC-BCAE-A71791F4ECF6}" destId="{69E2835F-1FEC-46D2-AB69-379C43B10035}" srcOrd="1" destOrd="0" presId="urn:microsoft.com/office/officeart/2005/8/layout/orgChart1"/>
    <dgm:cxn modelId="{532B897B-F2BF-4C73-A595-B008B3F5C20A}" srcId="{308BC967-746C-4312-BB6C-0A1600D1AC8F}" destId="{CA94CF4E-1912-41BC-BCAE-A71791F4ECF6}" srcOrd="0" destOrd="0" parTransId="{496B12BE-313B-4F9E-B9E5-705F102BAA03}" sibTransId="{85B883A0-5733-433D-AE81-4FDAE4978AC0}"/>
    <dgm:cxn modelId="{9A01927E-C893-4EDF-B9D8-9112409D0526}" srcId="{CA94CF4E-1912-41BC-BCAE-A71791F4ECF6}" destId="{A46D370E-D9BE-4A48-B02B-E1480190D4AA}" srcOrd="0" destOrd="0" parTransId="{6567D6BA-986A-4C11-96C9-8FB500BF56B0}" sibTransId="{39C3F666-55A7-46C8-99E2-4A0BED821608}"/>
    <dgm:cxn modelId="{D9AABE87-86DF-4A26-AECD-CB547D74DE7F}" type="presOf" srcId="{CA94CF4E-1912-41BC-BCAE-A71791F4ECF6}" destId="{9C2EC517-5F61-4A4D-87F1-AA23B15680D3}" srcOrd="0" destOrd="0" presId="urn:microsoft.com/office/officeart/2005/8/layout/orgChart1"/>
    <dgm:cxn modelId="{9D88D3B4-8344-4A51-923E-D6E7CECE5EDC}" type="presOf" srcId="{747BB6D0-C736-4408-B6E3-86C366A9ADE9}" destId="{4F1F3579-4395-4036-9C01-6FB2DACF952F}" srcOrd="0" destOrd="0" presId="urn:microsoft.com/office/officeart/2005/8/layout/orgChart1"/>
    <dgm:cxn modelId="{19B918BE-656F-48A6-9C53-DEAAFFA40115}" type="presOf" srcId="{3A0C6ECC-519C-4608-AF3F-DEB39587D7C2}" destId="{340BE3F7-BD5A-4BF7-ACAA-5677341A42D2}" srcOrd="0" destOrd="0" presId="urn:microsoft.com/office/officeart/2005/8/layout/orgChart1"/>
    <dgm:cxn modelId="{CFF560C6-6A64-446E-B08B-B7A14237EE6E}" srcId="{CA94CF4E-1912-41BC-BCAE-A71791F4ECF6}" destId="{747BB6D0-C736-4408-B6E3-86C366A9ADE9}" srcOrd="1" destOrd="0" parTransId="{3A0C6ECC-519C-4608-AF3F-DEB39587D7C2}" sibTransId="{99DFC276-B31C-41FD-9F5F-70EE45A0B4D4}"/>
    <dgm:cxn modelId="{B25886CB-8828-4AEA-B3D4-7DDA73C2D88C}" type="presOf" srcId="{308BC967-746C-4312-BB6C-0A1600D1AC8F}" destId="{D5959ED1-54DE-451D-8784-10EA5B71AC8F}" srcOrd="0" destOrd="0" presId="urn:microsoft.com/office/officeart/2005/8/layout/orgChart1"/>
    <dgm:cxn modelId="{AF8E0AF6-C265-4800-AB05-61C61C39E920}" type="presOf" srcId="{A46D370E-D9BE-4A48-B02B-E1480190D4AA}" destId="{D1400403-2397-4577-8E1D-5D00012EF60C}" srcOrd="0" destOrd="0" presId="urn:microsoft.com/office/officeart/2005/8/layout/orgChart1"/>
    <dgm:cxn modelId="{E3878BBD-59C0-4FB5-98C1-09396AB24097}" type="presParOf" srcId="{D5959ED1-54DE-451D-8784-10EA5B71AC8F}" destId="{49FA78D9-336F-455F-9143-CEDC3CF1D33A}" srcOrd="0" destOrd="0" presId="urn:microsoft.com/office/officeart/2005/8/layout/orgChart1"/>
    <dgm:cxn modelId="{77F800DE-3A3D-4C52-9125-73E47E62C534}" type="presParOf" srcId="{49FA78D9-336F-455F-9143-CEDC3CF1D33A}" destId="{58E883CE-DD40-43C3-A8F7-17DA528DC46F}" srcOrd="0" destOrd="0" presId="urn:microsoft.com/office/officeart/2005/8/layout/orgChart1"/>
    <dgm:cxn modelId="{BD7555AD-64A1-43AA-92EC-FDC4EDF8D1C3}" type="presParOf" srcId="{58E883CE-DD40-43C3-A8F7-17DA528DC46F}" destId="{9C2EC517-5F61-4A4D-87F1-AA23B15680D3}" srcOrd="0" destOrd="0" presId="urn:microsoft.com/office/officeart/2005/8/layout/orgChart1"/>
    <dgm:cxn modelId="{A4D6FB65-AD3E-4766-94C5-40D8546A836D}" type="presParOf" srcId="{58E883CE-DD40-43C3-A8F7-17DA528DC46F}" destId="{69E2835F-1FEC-46D2-AB69-379C43B10035}" srcOrd="1" destOrd="0" presId="urn:microsoft.com/office/officeart/2005/8/layout/orgChart1"/>
    <dgm:cxn modelId="{1882D922-D2B5-4077-A8C1-A1B7526E817F}" type="presParOf" srcId="{49FA78D9-336F-455F-9143-CEDC3CF1D33A}" destId="{4187C931-09FF-4D20-A7D0-F152FCD5377F}" srcOrd="1" destOrd="0" presId="urn:microsoft.com/office/officeart/2005/8/layout/orgChart1"/>
    <dgm:cxn modelId="{A9A7F78A-6155-451F-9D7C-D2F7BDF51168}" type="presParOf" srcId="{4187C931-09FF-4D20-A7D0-F152FCD5377F}" destId="{D7DF1E31-A18D-406F-928B-9167B1E6CD43}" srcOrd="0" destOrd="0" presId="urn:microsoft.com/office/officeart/2005/8/layout/orgChart1"/>
    <dgm:cxn modelId="{109C1FA2-764E-4C1C-91ED-35BED97ED18F}" type="presParOf" srcId="{4187C931-09FF-4D20-A7D0-F152FCD5377F}" destId="{865D5561-360A-42FC-ABCF-9DBF59563F1D}" srcOrd="1" destOrd="0" presId="urn:microsoft.com/office/officeart/2005/8/layout/orgChart1"/>
    <dgm:cxn modelId="{D6C8432D-255F-428B-B59E-1C8EA138FD6D}" type="presParOf" srcId="{865D5561-360A-42FC-ABCF-9DBF59563F1D}" destId="{C5C7E07B-110E-4936-BA85-C0F0C17CDFF4}" srcOrd="0" destOrd="0" presId="urn:microsoft.com/office/officeart/2005/8/layout/orgChart1"/>
    <dgm:cxn modelId="{4DEAFA3B-82CC-4E35-9C5A-1C9ED36B0733}" type="presParOf" srcId="{C5C7E07B-110E-4936-BA85-C0F0C17CDFF4}" destId="{D1400403-2397-4577-8E1D-5D00012EF60C}" srcOrd="0" destOrd="0" presId="urn:microsoft.com/office/officeart/2005/8/layout/orgChart1"/>
    <dgm:cxn modelId="{83E1820E-27B0-484E-92AC-30AA009FF145}" type="presParOf" srcId="{C5C7E07B-110E-4936-BA85-C0F0C17CDFF4}" destId="{58D8A865-1A67-44BF-B2A2-C628618F8502}" srcOrd="1" destOrd="0" presId="urn:microsoft.com/office/officeart/2005/8/layout/orgChart1"/>
    <dgm:cxn modelId="{0373294A-308E-4A5B-BF8D-45BF1D332E7D}" type="presParOf" srcId="{865D5561-360A-42FC-ABCF-9DBF59563F1D}" destId="{24997C93-386E-49CF-9F8F-7BC65ACA515A}" srcOrd="1" destOrd="0" presId="urn:microsoft.com/office/officeart/2005/8/layout/orgChart1"/>
    <dgm:cxn modelId="{5BB4A437-9C02-431B-82E1-19D41E7C0E60}" type="presParOf" srcId="{865D5561-360A-42FC-ABCF-9DBF59563F1D}" destId="{C3FEA6E5-2CEB-4B17-92AE-5C0DB0474555}" srcOrd="2" destOrd="0" presId="urn:microsoft.com/office/officeart/2005/8/layout/orgChart1"/>
    <dgm:cxn modelId="{F6086D4E-179B-4C65-AF6F-1B0CFB58CCA7}" type="presParOf" srcId="{4187C931-09FF-4D20-A7D0-F152FCD5377F}" destId="{340BE3F7-BD5A-4BF7-ACAA-5677341A42D2}" srcOrd="2" destOrd="0" presId="urn:microsoft.com/office/officeart/2005/8/layout/orgChart1"/>
    <dgm:cxn modelId="{40A9E8D1-26C1-494C-A38D-6D53B32CABCC}" type="presParOf" srcId="{4187C931-09FF-4D20-A7D0-F152FCD5377F}" destId="{6ECBD098-F4CB-4507-9276-985A213BC7FE}" srcOrd="3" destOrd="0" presId="urn:microsoft.com/office/officeart/2005/8/layout/orgChart1"/>
    <dgm:cxn modelId="{86239369-6430-40C8-A3A3-5E8907778A73}" type="presParOf" srcId="{6ECBD098-F4CB-4507-9276-985A213BC7FE}" destId="{B29DC7B7-C2FC-47FD-8046-7A363E88244A}" srcOrd="0" destOrd="0" presId="urn:microsoft.com/office/officeart/2005/8/layout/orgChart1"/>
    <dgm:cxn modelId="{7E5DFF48-92A8-4AAA-8CF5-84299C4AF8F3}" type="presParOf" srcId="{B29DC7B7-C2FC-47FD-8046-7A363E88244A}" destId="{4F1F3579-4395-4036-9C01-6FB2DACF952F}" srcOrd="0" destOrd="0" presId="urn:microsoft.com/office/officeart/2005/8/layout/orgChart1"/>
    <dgm:cxn modelId="{5E632E65-1CA3-469B-AD8C-64D1614FC0C5}" type="presParOf" srcId="{B29DC7B7-C2FC-47FD-8046-7A363E88244A}" destId="{2FB62A02-E43C-4B7B-80F5-7E7AF5463792}" srcOrd="1" destOrd="0" presId="urn:microsoft.com/office/officeart/2005/8/layout/orgChart1"/>
    <dgm:cxn modelId="{EAC3A0F1-50BE-4FB5-9448-D3669B109E7E}" type="presParOf" srcId="{6ECBD098-F4CB-4507-9276-985A213BC7FE}" destId="{CB46C40D-8922-43CC-978B-E95207A76E94}" srcOrd="1" destOrd="0" presId="urn:microsoft.com/office/officeart/2005/8/layout/orgChart1"/>
    <dgm:cxn modelId="{6879EDA5-6C57-4530-AF5D-ADDC1A3FE0EE}" type="presParOf" srcId="{6ECBD098-F4CB-4507-9276-985A213BC7FE}" destId="{92EF7B89-4205-4599-96E9-4EB4207772DE}" srcOrd="2" destOrd="0" presId="urn:microsoft.com/office/officeart/2005/8/layout/orgChart1"/>
    <dgm:cxn modelId="{97577C80-2596-4DB9-9C69-0CD902C3C179}" type="presParOf" srcId="{49FA78D9-336F-455F-9143-CEDC3CF1D33A}" destId="{C14FD010-0202-4290-988D-8DD36A44A5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BC967-746C-4312-BB6C-0A1600D1AC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94CF4E-1912-41BC-BCAE-A71791F4ECF6}">
      <dgm:prSet phldrT="[Κείμενο]"/>
      <dgm:spPr/>
      <dgm:t>
        <a:bodyPr/>
        <a:lstStyle/>
        <a:p>
          <a:r>
            <a:rPr lang="en-US" dirty="0"/>
            <a:t>HMI</a:t>
          </a:r>
        </a:p>
      </dgm:t>
    </dgm:pt>
    <dgm:pt modelId="{496B12BE-313B-4F9E-B9E5-705F102BAA03}" type="parTrans" cxnId="{532B897B-F2BF-4C73-A595-B008B3F5C20A}">
      <dgm:prSet/>
      <dgm:spPr/>
      <dgm:t>
        <a:bodyPr/>
        <a:lstStyle/>
        <a:p>
          <a:endParaRPr lang="en-US"/>
        </a:p>
      </dgm:t>
    </dgm:pt>
    <dgm:pt modelId="{85B883A0-5733-433D-AE81-4FDAE4978AC0}" type="sibTrans" cxnId="{532B897B-F2BF-4C73-A595-B008B3F5C20A}">
      <dgm:prSet/>
      <dgm:spPr/>
      <dgm:t>
        <a:bodyPr/>
        <a:lstStyle/>
        <a:p>
          <a:endParaRPr lang="en-US"/>
        </a:p>
      </dgm:t>
    </dgm:pt>
    <dgm:pt modelId="{747BB6D0-C736-4408-B6E3-86C366A9ADE9}">
      <dgm:prSet phldrT="[Κείμενο]" custT="1"/>
      <dgm:spPr/>
      <dgm:t>
        <a:bodyPr/>
        <a:lstStyle/>
        <a:p>
          <a:r>
            <a:rPr lang="en-US" sz="3200" b="1" dirty="0">
              <a:effectLst/>
            </a:rPr>
            <a:t>vba</a:t>
          </a:r>
          <a:r>
            <a:rPr lang="en-US" sz="4100" b="1" dirty="0">
              <a:effectLst/>
            </a:rPr>
            <a:t> </a:t>
          </a:r>
          <a:endParaRPr lang="en-US" sz="4100" dirty="0"/>
        </a:p>
      </dgm:t>
    </dgm:pt>
    <dgm:pt modelId="{3A0C6ECC-519C-4608-AF3F-DEB39587D7C2}" type="parTrans" cxnId="{CFF560C6-6A64-446E-B08B-B7A14237EE6E}">
      <dgm:prSet/>
      <dgm:spPr/>
      <dgm:t>
        <a:bodyPr/>
        <a:lstStyle/>
        <a:p>
          <a:endParaRPr lang="en-US"/>
        </a:p>
      </dgm:t>
    </dgm:pt>
    <dgm:pt modelId="{99DFC276-B31C-41FD-9F5F-70EE45A0B4D4}" type="sibTrans" cxnId="{CFF560C6-6A64-446E-B08B-B7A14237EE6E}">
      <dgm:prSet/>
      <dgm:spPr/>
      <dgm:t>
        <a:bodyPr/>
        <a:lstStyle/>
        <a:p>
          <a:endParaRPr lang="en-US"/>
        </a:p>
      </dgm:t>
    </dgm:pt>
    <dgm:pt modelId="{D5959ED1-54DE-451D-8784-10EA5B71AC8F}" type="pres">
      <dgm:prSet presAssocID="{308BC967-746C-4312-BB6C-0A1600D1AC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FA78D9-336F-455F-9143-CEDC3CF1D33A}" type="pres">
      <dgm:prSet presAssocID="{CA94CF4E-1912-41BC-BCAE-A71791F4ECF6}" presName="hierRoot1" presStyleCnt="0">
        <dgm:presLayoutVars>
          <dgm:hierBranch val="init"/>
        </dgm:presLayoutVars>
      </dgm:prSet>
      <dgm:spPr/>
    </dgm:pt>
    <dgm:pt modelId="{58E883CE-DD40-43C3-A8F7-17DA528DC46F}" type="pres">
      <dgm:prSet presAssocID="{CA94CF4E-1912-41BC-BCAE-A71791F4ECF6}" presName="rootComposite1" presStyleCnt="0"/>
      <dgm:spPr/>
    </dgm:pt>
    <dgm:pt modelId="{9C2EC517-5F61-4A4D-87F1-AA23B15680D3}" type="pres">
      <dgm:prSet presAssocID="{CA94CF4E-1912-41BC-BCAE-A71791F4ECF6}" presName="rootText1" presStyleLbl="node0" presStyleIdx="0" presStyleCnt="1">
        <dgm:presLayoutVars>
          <dgm:chPref val="3"/>
        </dgm:presLayoutVars>
      </dgm:prSet>
      <dgm:spPr/>
    </dgm:pt>
    <dgm:pt modelId="{69E2835F-1FEC-46D2-AB69-379C43B10035}" type="pres">
      <dgm:prSet presAssocID="{CA94CF4E-1912-41BC-BCAE-A71791F4ECF6}" presName="rootConnector1" presStyleLbl="node1" presStyleIdx="0" presStyleCnt="0"/>
      <dgm:spPr/>
    </dgm:pt>
    <dgm:pt modelId="{4187C931-09FF-4D20-A7D0-F152FCD5377F}" type="pres">
      <dgm:prSet presAssocID="{CA94CF4E-1912-41BC-BCAE-A71791F4ECF6}" presName="hierChild2" presStyleCnt="0"/>
      <dgm:spPr/>
    </dgm:pt>
    <dgm:pt modelId="{340BE3F7-BD5A-4BF7-ACAA-5677341A42D2}" type="pres">
      <dgm:prSet presAssocID="{3A0C6ECC-519C-4608-AF3F-DEB39587D7C2}" presName="Name37" presStyleLbl="parChTrans1D2" presStyleIdx="0" presStyleCnt="1"/>
      <dgm:spPr/>
    </dgm:pt>
    <dgm:pt modelId="{6ECBD098-F4CB-4507-9276-985A213BC7FE}" type="pres">
      <dgm:prSet presAssocID="{747BB6D0-C736-4408-B6E3-86C366A9ADE9}" presName="hierRoot2" presStyleCnt="0">
        <dgm:presLayoutVars>
          <dgm:hierBranch val="init"/>
        </dgm:presLayoutVars>
      </dgm:prSet>
      <dgm:spPr/>
    </dgm:pt>
    <dgm:pt modelId="{B29DC7B7-C2FC-47FD-8046-7A363E88244A}" type="pres">
      <dgm:prSet presAssocID="{747BB6D0-C736-4408-B6E3-86C366A9ADE9}" presName="rootComposite" presStyleCnt="0"/>
      <dgm:spPr/>
    </dgm:pt>
    <dgm:pt modelId="{4F1F3579-4395-4036-9C01-6FB2DACF952F}" type="pres">
      <dgm:prSet presAssocID="{747BB6D0-C736-4408-B6E3-86C366A9ADE9}" presName="rootText" presStyleLbl="node2" presStyleIdx="0" presStyleCnt="1" custScaleX="68910" custScaleY="73111" custLinFactNeighborX="53" custLinFactNeighborY="1232">
        <dgm:presLayoutVars>
          <dgm:chPref val="3"/>
        </dgm:presLayoutVars>
      </dgm:prSet>
      <dgm:spPr/>
    </dgm:pt>
    <dgm:pt modelId="{2FB62A02-E43C-4B7B-80F5-7E7AF5463792}" type="pres">
      <dgm:prSet presAssocID="{747BB6D0-C736-4408-B6E3-86C366A9ADE9}" presName="rootConnector" presStyleLbl="node2" presStyleIdx="0" presStyleCnt="1"/>
      <dgm:spPr/>
    </dgm:pt>
    <dgm:pt modelId="{CB46C40D-8922-43CC-978B-E95207A76E94}" type="pres">
      <dgm:prSet presAssocID="{747BB6D0-C736-4408-B6E3-86C366A9ADE9}" presName="hierChild4" presStyleCnt="0"/>
      <dgm:spPr/>
    </dgm:pt>
    <dgm:pt modelId="{92EF7B89-4205-4599-96E9-4EB4207772DE}" type="pres">
      <dgm:prSet presAssocID="{747BB6D0-C736-4408-B6E3-86C366A9ADE9}" presName="hierChild5" presStyleCnt="0"/>
      <dgm:spPr/>
    </dgm:pt>
    <dgm:pt modelId="{C14FD010-0202-4290-988D-8DD36A44A51F}" type="pres">
      <dgm:prSet presAssocID="{CA94CF4E-1912-41BC-BCAE-A71791F4ECF6}" presName="hierChild3" presStyleCnt="0"/>
      <dgm:spPr/>
    </dgm:pt>
  </dgm:ptLst>
  <dgm:cxnLst>
    <dgm:cxn modelId="{FC2EB112-1B57-48B3-ADFE-5AFB4E187B06}" type="presOf" srcId="{747BB6D0-C736-4408-B6E3-86C366A9ADE9}" destId="{2FB62A02-E43C-4B7B-80F5-7E7AF5463792}" srcOrd="1" destOrd="0" presId="urn:microsoft.com/office/officeart/2005/8/layout/orgChart1"/>
    <dgm:cxn modelId="{80556B79-E313-4E0E-A253-E9B678CFF6BE}" type="presOf" srcId="{CA94CF4E-1912-41BC-BCAE-A71791F4ECF6}" destId="{69E2835F-1FEC-46D2-AB69-379C43B10035}" srcOrd="1" destOrd="0" presId="urn:microsoft.com/office/officeart/2005/8/layout/orgChart1"/>
    <dgm:cxn modelId="{532B897B-F2BF-4C73-A595-B008B3F5C20A}" srcId="{308BC967-746C-4312-BB6C-0A1600D1AC8F}" destId="{CA94CF4E-1912-41BC-BCAE-A71791F4ECF6}" srcOrd="0" destOrd="0" parTransId="{496B12BE-313B-4F9E-B9E5-705F102BAA03}" sibTransId="{85B883A0-5733-433D-AE81-4FDAE4978AC0}"/>
    <dgm:cxn modelId="{D9AABE87-86DF-4A26-AECD-CB547D74DE7F}" type="presOf" srcId="{CA94CF4E-1912-41BC-BCAE-A71791F4ECF6}" destId="{9C2EC517-5F61-4A4D-87F1-AA23B15680D3}" srcOrd="0" destOrd="0" presId="urn:microsoft.com/office/officeart/2005/8/layout/orgChart1"/>
    <dgm:cxn modelId="{9D88D3B4-8344-4A51-923E-D6E7CECE5EDC}" type="presOf" srcId="{747BB6D0-C736-4408-B6E3-86C366A9ADE9}" destId="{4F1F3579-4395-4036-9C01-6FB2DACF952F}" srcOrd="0" destOrd="0" presId="urn:microsoft.com/office/officeart/2005/8/layout/orgChart1"/>
    <dgm:cxn modelId="{19B918BE-656F-48A6-9C53-DEAAFFA40115}" type="presOf" srcId="{3A0C6ECC-519C-4608-AF3F-DEB39587D7C2}" destId="{340BE3F7-BD5A-4BF7-ACAA-5677341A42D2}" srcOrd="0" destOrd="0" presId="urn:microsoft.com/office/officeart/2005/8/layout/orgChart1"/>
    <dgm:cxn modelId="{CFF560C6-6A64-446E-B08B-B7A14237EE6E}" srcId="{CA94CF4E-1912-41BC-BCAE-A71791F4ECF6}" destId="{747BB6D0-C736-4408-B6E3-86C366A9ADE9}" srcOrd="0" destOrd="0" parTransId="{3A0C6ECC-519C-4608-AF3F-DEB39587D7C2}" sibTransId="{99DFC276-B31C-41FD-9F5F-70EE45A0B4D4}"/>
    <dgm:cxn modelId="{B25886CB-8828-4AEA-B3D4-7DDA73C2D88C}" type="presOf" srcId="{308BC967-746C-4312-BB6C-0A1600D1AC8F}" destId="{D5959ED1-54DE-451D-8784-10EA5B71AC8F}" srcOrd="0" destOrd="0" presId="urn:microsoft.com/office/officeart/2005/8/layout/orgChart1"/>
    <dgm:cxn modelId="{E3878BBD-59C0-4FB5-98C1-09396AB24097}" type="presParOf" srcId="{D5959ED1-54DE-451D-8784-10EA5B71AC8F}" destId="{49FA78D9-336F-455F-9143-CEDC3CF1D33A}" srcOrd="0" destOrd="0" presId="urn:microsoft.com/office/officeart/2005/8/layout/orgChart1"/>
    <dgm:cxn modelId="{77F800DE-3A3D-4C52-9125-73E47E62C534}" type="presParOf" srcId="{49FA78D9-336F-455F-9143-CEDC3CF1D33A}" destId="{58E883CE-DD40-43C3-A8F7-17DA528DC46F}" srcOrd="0" destOrd="0" presId="urn:microsoft.com/office/officeart/2005/8/layout/orgChart1"/>
    <dgm:cxn modelId="{BD7555AD-64A1-43AA-92EC-FDC4EDF8D1C3}" type="presParOf" srcId="{58E883CE-DD40-43C3-A8F7-17DA528DC46F}" destId="{9C2EC517-5F61-4A4D-87F1-AA23B15680D3}" srcOrd="0" destOrd="0" presId="urn:microsoft.com/office/officeart/2005/8/layout/orgChart1"/>
    <dgm:cxn modelId="{A4D6FB65-AD3E-4766-94C5-40D8546A836D}" type="presParOf" srcId="{58E883CE-DD40-43C3-A8F7-17DA528DC46F}" destId="{69E2835F-1FEC-46D2-AB69-379C43B10035}" srcOrd="1" destOrd="0" presId="urn:microsoft.com/office/officeart/2005/8/layout/orgChart1"/>
    <dgm:cxn modelId="{1882D922-D2B5-4077-A8C1-A1B7526E817F}" type="presParOf" srcId="{49FA78D9-336F-455F-9143-CEDC3CF1D33A}" destId="{4187C931-09FF-4D20-A7D0-F152FCD5377F}" srcOrd="1" destOrd="0" presId="urn:microsoft.com/office/officeart/2005/8/layout/orgChart1"/>
    <dgm:cxn modelId="{F6086D4E-179B-4C65-AF6F-1B0CFB58CCA7}" type="presParOf" srcId="{4187C931-09FF-4D20-A7D0-F152FCD5377F}" destId="{340BE3F7-BD5A-4BF7-ACAA-5677341A42D2}" srcOrd="0" destOrd="0" presId="urn:microsoft.com/office/officeart/2005/8/layout/orgChart1"/>
    <dgm:cxn modelId="{40A9E8D1-26C1-494C-A38D-6D53B32CABCC}" type="presParOf" srcId="{4187C931-09FF-4D20-A7D0-F152FCD5377F}" destId="{6ECBD098-F4CB-4507-9276-985A213BC7FE}" srcOrd="1" destOrd="0" presId="urn:microsoft.com/office/officeart/2005/8/layout/orgChart1"/>
    <dgm:cxn modelId="{86239369-6430-40C8-A3A3-5E8907778A73}" type="presParOf" srcId="{6ECBD098-F4CB-4507-9276-985A213BC7FE}" destId="{B29DC7B7-C2FC-47FD-8046-7A363E88244A}" srcOrd="0" destOrd="0" presId="urn:microsoft.com/office/officeart/2005/8/layout/orgChart1"/>
    <dgm:cxn modelId="{7E5DFF48-92A8-4AAA-8CF5-84299C4AF8F3}" type="presParOf" srcId="{B29DC7B7-C2FC-47FD-8046-7A363E88244A}" destId="{4F1F3579-4395-4036-9C01-6FB2DACF952F}" srcOrd="0" destOrd="0" presId="urn:microsoft.com/office/officeart/2005/8/layout/orgChart1"/>
    <dgm:cxn modelId="{5E632E65-1CA3-469B-AD8C-64D1614FC0C5}" type="presParOf" srcId="{B29DC7B7-C2FC-47FD-8046-7A363E88244A}" destId="{2FB62A02-E43C-4B7B-80F5-7E7AF5463792}" srcOrd="1" destOrd="0" presId="urn:microsoft.com/office/officeart/2005/8/layout/orgChart1"/>
    <dgm:cxn modelId="{EAC3A0F1-50BE-4FB5-9448-D3669B109E7E}" type="presParOf" srcId="{6ECBD098-F4CB-4507-9276-985A213BC7FE}" destId="{CB46C40D-8922-43CC-978B-E95207A76E94}" srcOrd="1" destOrd="0" presId="urn:microsoft.com/office/officeart/2005/8/layout/orgChart1"/>
    <dgm:cxn modelId="{6879EDA5-6C57-4530-AF5D-ADDC1A3FE0EE}" type="presParOf" srcId="{6ECBD098-F4CB-4507-9276-985A213BC7FE}" destId="{92EF7B89-4205-4599-96E9-4EB4207772DE}" srcOrd="2" destOrd="0" presId="urn:microsoft.com/office/officeart/2005/8/layout/orgChart1"/>
    <dgm:cxn modelId="{97577C80-2596-4DB9-9C69-0CD902C3C179}" type="presParOf" srcId="{49FA78D9-336F-455F-9143-CEDC3CF1D33A}" destId="{C14FD010-0202-4290-988D-8DD36A44A5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8BC967-746C-4312-BB6C-0A1600D1AC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94CF4E-1912-41BC-BCAE-A71791F4ECF6}">
      <dgm:prSet phldrT="[Κείμενο]"/>
      <dgm:spPr>
        <a:solidFill>
          <a:srgbClr val="F09415"/>
        </a:solidFill>
        <a:ln>
          <a:solidFill>
            <a:srgbClr val="F09415"/>
          </a:solidFill>
        </a:ln>
      </dgm:spPr>
      <dgm:t>
        <a:bodyPr/>
        <a:lstStyle/>
        <a:p>
          <a:r>
            <a:rPr lang="en-US" dirty="0">
              <a:solidFill>
                <a:srgbClr val="2F5597"/>
              </a:solidFill>
            </a:rPr>
            <a:t>WEB SERVER</a:t>
          </a:r>
        </a:p>
      </dgm:t>
    </dgm:pt>
    <dgm:pt modelId="{496B12BE-313B-4F9E-B9E5-705F102BAA03}" type="parTrans" cxnId="{532B897B-F2BF-4C73-A595-B008B3F5C20A}">
      <dgm:prSet/>
      <dgm:spPr/>
      <dgm:t>
        <a:bodyPr/>
        <a:lstStyle/>
        <a:p>
          <a:endParaRPr lang="en-US"/>
        </a:p>
      </dgm:t>
    </dgm:pt>
    <dgm:pt modelId="{85B883A0-5733-433D-AE81-4FDAE4978AC0}" type="sibTrans" cxnId="{532B897B-F2BF-4C73-A595-B008B3F5C20A}">
      <dgm:prSet/>
      <dgm:spPr/>
      <dgm:t>
        <a:bodyPr/>
        <a:lstStyle/>
        <a:p>
          <a:endParaRPr lang="en-US"/>
        </a:p>
      </dgm:t>
    </dgm:pt>
    <dgm:pt modelId="{747BB6D0-C736-4408-B6E3-86C366A9ADE9}">
      <dgm:prSet phldrT="[Κείμενο]" custT="1"/>
      <dgm:spPr>
        <a:solidFill>
          <a:srgbClr val="F09415"/>
        </a:solidFill>
        <a:ln>
          <a:solidFill>
            <a:srgbClr val="F09415"/>
          </a:solidFill>
        </a:ln>
      </dgm:spPr>
      <dgm:t>
        <a:bodyPr/>
        <a:lstStyle/>
        <a:p>
          <a:r>
            <a:rPr lang="en-US" sz="4100" b="1" dirty="0">
              <a:solidFill>
                <a:srgbClr val="2F5597"/>
              </a:solidFill>
              <a:effectLst/>
            </a:rPr>
            <a:t>html</a:t>
          </a:r>
          <a:r>
            <a:rPr lang="en-US" sz="4100" b="1" dirty="0">
              <a:effectLst/>
            </a:rPr>
            <a:t> </a:t>
          </a:r>
          <a:endParaRPr lang="en-US" sz="4100" dirty="0"/>
        </a:p>
      </dgm:t>
    </dgm:pt>
    <dgm:pt modelId="{3A0C6ECC-519C-4608-AF3F-DEB39587D7C2}" type="parTrans" cxnId="{CFF560C6-6A64-446E-B08B-B7A14237EE6E}">
      <dgm:prSet/>
      <dgm:spPr/>
      <dgm:t>
        <a:bodyPr/>
        <a:lstStyle/>
        <a:p>
          <a:endParaRPr lang="en-US"/>
        </a:p>
      </dgm:t>
    </dgm:pt>
    <dgm:pt modelId="{99DFC276-B31C-41FD-9F5F-70EE45A0B4D4}" type="sibTrans" cxnId="{CFF560C6-6A64-446E-B08B-B7A14237EE6E}">
      <dgm:prSet/>
      <dgm:spPr/>
      <dgm:t>
        <a:bodyPr/>
        <a:lstStyle/>
        <a:p>
          <a:endParaRPr lang="en-US"/>
        </a:p>
      </dgm:t>
    </dgm:pt>
    <dgm:pt modelId="{D5959ED1-54DE-451D-8784-10EA5B71AC8F}" type="pres">
      <dgm:prSet presAssocID="{308BC967-746C-4312-BB6C-0A1600D1AC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FA78D9-336F-455F-9143-CEDC3CF1D33A}" type="pres">
      <dgm:prSet presAssocID="{CA94CF4E-1912-41BC-BCAE-A71791F4ECF6}" presName="hierRoot1" presStyleCnt="0">
        <dgm:presLayoutVars>
          <dgm:hierBranch val="init"/>
        </dgm:presLayoutVars>
      </dgm:prSet>
      <dgm:spPr/>
    </dgm:pt>
    <dgm:pt modelId="{58E883CE-DD40-43C3-A8F7-17DA528DC46F}" type="pres">
      <dgm:prSet presAssocID="{CA94CF4E-1912-41BC-BCAE-A71791F4ECF6}" presName="rootComposite1" presStyleCnt="0"/>
      <dgm:spPr/>
    </dgm:pt>
    <dgm:pt modelId="{9C2EC517-5F61-4A4D-87F1-AA23B15680D3}" type="pres">
      <dgm:prSet presAssocID="{CA94CF4E-1912-41BC-BCAE-A71791F4ECF6}" presName="rootText1" presStyleLbl="node0" presStyleIdx="0" presStyleCnt="1">
        <dgm:presLayoutVars>
          <dgm:chPref val="3"/>
        </dgm:presLayoutVars>
      </dgm:prSet>
      <dgm:spPr/>
    </dgm:pt>
    <dgm:pt modelId="{69E2835F-1FEC-46D2-AB69-379C43B10035}" type="pres">
      <dgm:prSet presAssocID="{CA94CF4E-1912-41BC-BCAE-A71791F4ECF6}" presName="rootConnector1" presStyleLbl="node1" presStyleIdx="0" presStyleCnt="0"/>
      <dgm:spPr/>
    </dgm:pt>
    <dgm:pt modelId="{4187C931-09FF-4D20-A7D0-F152FCD5377F}" type="pres">
      <dgm:prSet presAssocID="{CA94CF4E-1912-41BC-BCAE-A71791F4ECF6}" presName="hierChild2" presStyleCnt="0"/>
      <dgm:spPr/>
    </dgm:pt>
    <dgm:pt modelId="{340BE3F7-BD5A-4BF7-ACAA-5677341A42D2}" type="pres">
      <dgm:prSet presAssocID="{3A0C6ECC-519C-4608-AF3F-DEB39587D7C2}" presName="Name37" presStyleLbl="parChTrans1D2" presStyleIdx="0" presStyleCnt="1"/>
      <dgm:spPr/>
    </dgm:pt>
    <dgm:pt modelId="{6ECBD098-F4CB-4507-9276-985A213BC7FE}" type="pres">
      <dgm:prSet presAssocID="{747BB6D0-C736-4408-B6E3-86C366A9ADE9}" presName="hierRoot2" presStyleCnt="0">
        <dgm:presLayoutVars>
          <dgm:hierBranch val="init"/>
        </dgm:presLayoutVars>
      </dgm:prSet>
      <dgm:spPr/>
    </dgm:pt>
    <dgm:pt modelId="{B29DC7B7-C2FC-47FD-8046-7A363E88244A}" type="pres">
      <dgm:prSet presAssocID="{747BB6D0-C736-4408-B6E3-86C366A9ADE9}" presName="rootComposite" presStyleCnt="0"/>
      <dgm:spPr/>
    </dgm:pt>
    <dgm:pt modelId="{4F1F3579-4395-4036-9C01-6FB2DACF952F}" type="pres">
      <dgm:prSet presAssocID="{747BB6D0-C736-4408-B6E3-86C366A9ADE9}" presName="rootText" presStyleLbl="node2" presStyleIdx="0" presStyleCnt="1" custScaleX="68910" custScaleY="73111" custLinFactNeighborX="53" custLinFactNeighborY="1232">
        <dgm:presLayoutVars>
          <dgm:chPref val="3"/>
        </dgm:presLayoutVars>
      </dgm:prSet>
      <dgm:spPr/>
    </dgm:pt>
    <dgm:pt modelId="{2FB62A02-E43C-4B7B-80F5-7E7AF5463792}" type="pres">
      <dgm:prSet presAssocID="{747BB6D0-C736-4408-B6E3-86C366A9ADE9}" presName="rootConnector" presStyleLbl="node2" presStyleIdx="0" presStyleCnt="1"/>
      <dgm:spPr/>
    </dgm:pt>
    <dgm:pt modelId="{CB46C40D-8922-43CC-978B-E95207A76E94}" type="pres">
      <dgm:prSet presAssocID="{747BB6D0-C736-4408-B6E3-86C366A9ADE9}" presName="hierChild4" presStyleCnt="0"/>
      <dgm:spPr/>
    </dgm:pt>
    <dgm:pt modelId="{92EF7B89-4205-4599-96E9-4EB4207772DE}" type="pres">
      <dgm:prSet presAssocID="{747BB6D0-C736-4408-B6E3-86C366A9ADE9}" presName="hierChild5" presStyleCnt="0"/>
      <dgm:spPr/>
    </dgm:pt>
    <dgm:pt modelId="{C14FD010-0202-4290-988D-8DD36A44A51F}" type="pres">
      <dgm:prSet presAssocID="{CA94CF4E-1912-41BC-BCAE-A71791F4ECF6}" presName="hierChild3" presStyleCnt="0"/>
      <dgm:spPr/>
    </dgm:pt>
  </dgm:ptLst>
  <dgm:cxnLst>
    <dgm:cxn modelId="{FC2EB112-1B57-48B3-ADFE-5AFB4E187B06}" type="presOf" srcId="{747BB6D0-C736-4408-B6E3-86C366A9ADE9}" destId="{2FB62A02-E43C-4B7B-80F5-7E7AF5463792}" srcOrd="1" destOrd="0" presId="urn:microsoft.com/office/officeart/2005/8/layout/orgChart1"/>
    <dgm:cxn modelId="{80556B79-E313-4E0E-A253-E9B678CFF6BE}" type="presOf" srcId="{CA94CF4E-1912-41BC-BCAE-A71791F4ECF6}" destId="{69E2835F-1FEC-46D2-AB69-379C43B10035}" srcOrd="1" destOrd="0" presId="urn:microsoft.com/office/officeart/2005/8/layout/orgChart1"/>
    <dgm:cxn modelId="{532B897B-F2BF-4C73-A595-B008B3F5C20A}" srcId="{308BC967-746C-4312-BB6C-0A1600D1AC8F}" destId="{CA94CF4E-1912-41BC-BCAE-A71791F4ECF6}" srcOrd="0" destOrd="0" parTransId="{496B12BE-313B-4F9E-B9E5-705F102BAA03}" sibTransId="{85B883A0-5733-433D-AE81-4FDAE4978AC0}"/>
    <dgm:cxn modelId="{D9AABE87-86DF-4A26-AECD-CB547D74DE7F}" type="presOf" srcId="{CA94CF4E-1912-41BC-BCAE-A71791F4ECF6}" destId="{9C2EC517-5F61-4A4D-87F1-AA23B15680D3}" srcOrd="0" destOrd="0" presId="urn:microsoft.com/office/officeart/2005/8/layout/orgChart1"/>
    <dgm:cxn modelId="{9D88D3B4-8344-4A51-923E-D6E7CECE5EDC}" type="presOf" srcId="{747BB6D0-C736-4408-B6E3-86C366A9ADE9}" destId="{4F1F3579-4395-4036-9C01-6FB2DACF952F}" srcOrd="0" destOrd="0" presId="urn:microsoft.com/office/officeart/2005/8/layout/orgChart1"/>
    <dgm:cxn modelId="{19B918BE-656F-48A6-9C53-DEAAFFA40115}" type="presOf" srcId="{3A0C6ECC-519C-4608-AF3F-DEB39587D7C2}" destId="{340BE3F7-BD5A-4BF7-ACAA-5677341A42D2}" srcOrd="0" destOrd="0" presId="urn:microsoft.com/office/officeart/2005/8/layout/orgChart1"/>
    <dgm:cxn modelId="{CFF560C6-6A64-446E-B08B-B7A14237EE6E}" srcId="{CA94CF4E-1912-41BC-BCAE-A71791F4ECF6}" destId="{747BB6D0-C736-4408-B6E3-86C366A9ADE9}" srcOrd="0" destOrd="0" parTransId="{3A0C6ECC-519C-4608-AF3F-DEB39587D7C2}" sibTransId="{99DFC276-B31C-41FD-9F5F-70EE45A0B4D4}"/>
    <dgm:cxn modelId="{B25886CB-8828-4AEA-B3D4-7DDA73C2D88C}" type="presOf" srcId="{308BC967-746C-4312-BB6C-0A1600D1AC8F}" destId="{D5959ED1-54DE-451D-8784-10EA5B71AC8F}" srcOrd="0" destOrd="0" presId="urn:microsoft.com/office/officeart/2005/8/layout/orgChart1"/>
    <dgm:cxn modelId="{E3878BBD-59C0-4FB5-98C1-09396AB24097}" type="presParOf" srcId="{D5959ED1-54DE-451D-8784-10EA5B71AC8F}" destId="{49FA78D9-336F-455F-9143-CEDC3CF1D33A}" srcOrd="0" destOrd="0" presId="urn:microsoft.com/office/officeart/2005/8/layout/orgChart1"/>
    <dgm:cxn modelId="{77F800DE-3A3D-4C52-9125-73E47E62C534}" type="presParOf" srcId="{49FA78D9-336F-455F-9143-CEDC3CF1D33A}" destId="{58E883CE-DD40-43C3-A8F7-17DA528DC46F}" srcOrd="0" destOrd="0" presId="urn:microsoft.com/office/officeart/2005/8/layout/orgChart1"/>
    <dgm:cxn modelId="{BD7555AD-64A1-43AA-92EC-FDC4EDF8D1C3}" type="presParOf" srcId="{58E883CE-DD40-43C3-A8F7-17DA528DC46F}" destId="{9C2EC517-5F61-4A4D-87F1-AA23B15680D3}" srcOrd="0" destOrd="0" presId="urn:microsoft.com/office/officeart/2005/8/layout/orgChart1"/>
    <dgm:cxn modelId="{A4D6FB65-AD3E-4766-94C5-40D8546A836D}" type="presParOf" srcId="{58E883CE-DD40-43C3-A8F7-17DA528DC46F}" destId="{69E2835F-1FEC-46D2-AB69-379C43B10035}" srcOrd="1" destOrd="0" presId="urn:microsoft.com/office/officeart/2005/8/layout/orgChart1"/>
    <dgm:cxn modelId="{1882D922-D2B5-4077-A8C1-A1B7526E817F}" type="presParOf" srcId="{49FA78D9-336F-455F-9143-CEDC3CF1D33A}" destId="{4187C931-09FF-4D20-A7D0-F152FCD5377F}" srcOrd="1" destOrd="0" presId="urn:microsoft.com/office/officeart/2005/8/layout/orgChart1"/>
    <dgm:cxn modelId="{F6086D4E-179B-4C65-AF6F-1B0CFB58CCA7}" type="presParOf" srcId="{4187C931-09FF-4D20-A7D0-F152FCD5377F}" destId="{340BE3F7-BD5A-4BF7-ACAA-5677341A42D2}" srcOrd="0" destOrd="0" presId="urn:microsoft.com/office/officeart/2005/8/layout/orgChart1"/>
    <dgm:cxn modelId="{40A9E8D1-26C1-494C-A38D-6D53B32CABCC}" type="presParOf" srcId="{4187C931-09FF-4D20-A7D0-F152FCD5377F}" destId="{6ECBD098-F4CB-4507-9276-985A213BC7FE}" srcOrd="1" destOrd="0" presId="urn:microsoft.com/office/officeart/2005/8/layout/orgChart1"/>
    <dgm:cxn modelId="{86239369-6430-40C8-A3A3-5E8907778A73}" type="presParOf" srcId="{6ECBD098-F4CB-4507-9276-985A213BC7FE}" destId="{B29DC7B7-C2FC-47FD-8046-7A363E88244A}" srcOrd="0" destOrd="0" presId="urn:microsoft.com/office/officeart/2005/8/layout/orgChart1"/>
    <dgm:cxn modelId="{7E5DFF48-92A8-4AAA-8CF5-84299C4AF8F3}" type="presParOf" srcId="{B29DC7B7-C2FC-47FD-8046-7A363E88244A}" destId="{4F1F3579-4395-4036-9C01-6FB2DACF952F}" srcOrd="0" destOrd="0" presId="urn:microsoft.com/office/officeart/2005/8/layout/orgChart1"/>
    <dgm:cxn modelId="{5E632E65-1CA3-469B-AD8C-64D1614FC0C5}" type="presParOf" srcId="{B29DC7B7-C2FC-47FD-8046-7A363E88244A}" destId="{2FB62A02-E43C-4B7B-80F5-7E7AF5463792}" srcOrd="1" destOrd="0" presId="urn:microsoft.com/office/officeart/2005/8/layout/orgChart1"/>
    <dgm:cxn modelId="{EAC3A0F1-50BE-4FB5-9448-D3669B109E7E}" type="presParOf" srcId="{6ECBD098-F4CB-4507-9276-985A213BC7FE}" destId="{CB46C40D-8922-43CC-978B-E95207A76E94}" srcOrd="1" destOrd="0" presId="urn:microsoft.com/office/officeart/2005/8/layout/orgChart1"/>
    <dgm:cxn modelId="{6879EDA5-6C57-4530-AF5D-ADDC1A3FE0EE}" type="presParOf" srcId="{6ECBD098-F4CB-4507-9276-985A213BC7FE}" destId="{92EF7B89-4205-4599-96E9-4EB4207772DE}" srcOrd="2" destOrd="0" presId="urn:microsoft.com/office/officeart/2005/8/layout/orgChart1"/>
    <dgm:cxn modelId="{97577C80-2596-4DB9-9C69-0CD902C3C179}" type="presParOf" srcId="{49FA78D9-336F-455F-9143-CEDC3CF1D33A}" destId="{C14FD010-0202-4290-988D-8DD36A44A5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BE3F7-BD5A-4BF7-ACAA-5677341A42D2}">
      <dsp:nvSpPr>
        <dsp:cNvPr id="0" name=""/>
        <dsp:cNvSpPr/>
      </dsp:nvSpPr>
      <dsp:spPr>
        <a:xfrm>
          <a:off x="1697567" y="1159729"/>
          <a:ext cx="860186" cy="45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52"/>
              </a:lnTo>
              <a:lnTo>
                <a:pt x="860186" y="270252"/>
              </a:lnTo>
              <a:lnTo>
                <a:pt x="860186" y="453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F1E31-A18D-406F-928B-9167B1E6CD43}">
      <dsp:nvSpPr>
        <dsp:cNvPr id="0" name=""/>
        <dsp:cNvSpPr/>
      </dsp:nvSpPr>
      <dsp:spPr>
        <a:xfrm>
          <a:off x="717969" y="1159729"/>
          <a:ext cx="979597" cy="453854"/>
        </a:xfrm>
        <a:custGeom>
          <a:avLst/>
          <a:gdLst/>
          <a:ahLst/>
          <a:cxnLst/>
          <a:rect l="0" t="0" r="0" b="0"/>
          <a:pathLst>
            <a:path>
              <a:moveTo>
                <a:pt x="979597" y="0"/>
              </a:moveTo>
              <a:lnTo>
                <a:pt x="979597" y="270252"/>
              </a:lnTo>
              <a:lnTo>
                <a:pt x="0" y="270252"/>
              </a:lnTo>
              <a:lnTo>
                <a:pt x="0" y="453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EC517-5F61-4A4D-87F1-AA23B15680D3}">
      <dsp:nvSpPr>
        <dsp:cNvPr id="0" name=""/>
        <dsp:cNvSpPr/>
      </dsp:nvSpPr>
      <dsp:spPr>
        <a:xfrm>
          <a:off x="547184" y="0"/>
          <a:ext cx="2300766" cy="115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SCADA</a:t>
          </a:r>
        </a:p>
      </dsp:txBody>
      <dsp:txXfrm>
        <a:off x="547184" y="0"/>
        <a:ext cx="2300766" cy="1159729"/>
      </dsp:txXfrm>
    </dsp:sp>
    <dsp:sp modelId="{D1400403-2397-4577-8E1D-5D00012EF60C}">
      <dsp:nvSpPr>
        <dsp:cNvPr id="0" name=""/>
        <dsp:cNvSpPr/>
      </dsp:nvSpPr>
      <dsp:spPr>
        <a:xfrm>
          <a:off x="2672" y="1613584"/>
          <a:ext cx="1430595" cy="874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/>
            </a:rPr>
            <a:t>C</a:t>
          </a:r>
          <a:endParaRPr lang="en-US" sz="3200" kern="1200" dirty="0"/>
        </a:p>
      </dsp:txBody>
      <dsp:txXfrm>
        <a:off x="2672" y="1613584"/>
        <a:ext cx="1430595" cy="874297"/>
      </dsp:txXfrm>
    </dsp:sp>
    <dsp:sp modelId="{4F1F3579-4395-4036-9C01-6FB2DACF952F}">
      <dsp:nvSpPr>
        <dsp:cNvPr id="0" name=""/>
        <dsp:cNvSpPr/>
      </dsp:nvSpPr>
      <dsp:spPr>
        <a:xfrm>
          <a:off x="1800472" y="1613584"/>
          <a:ext cx="1514562" cy="874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/>
            </a:rPr>
            <a:t>vba</a:t>
          </a:r>
          <a:r>
            <a:rPr lang="en-US" sz="4100" b="1" kern="1200" dirty="0">
              <a:effectLst/>
            </a:rPr>
            <a:t> </a:t>
          </a:r>
          <a:endParaRPr lang="en-US" sz="4100" kern="1200" dirty="0"/>
        </a:p>
      </dsp:txBody>
      <dsp:txXfrm>
        <a:off x="1800472" y="1613584"/>
        <a:ext cx="1514562" cy="874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BE3F7-BD5A-4BF7-ACAA-5677341A42D2}">
      <dsp:nvSpPr>
        <dsp:cNvPr id="0" name=""/>
        <dsp:cNvSpPr/>
      </dsp:nvSpPr>
      <dsp:spPr>
        <a:xfrm>
          <a:off x="1419572" y="1186893"/>
          <a:ext cx="91440" cy="499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033"/>
              </a:lnTo>
              <a:lnTo>
                <a:pt x="46977" y="250033"/>
              </a:lnTo>
              <a:lnTo>
                <a:pt x="46977" y="499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EC517-5F61-4A4D-87F1-AA23B15680D3}">
      <dsp:nvSpPr>
        <dsp:cNvPr id="0" name=""/>
        <dsp:cNvSpPr/>
      </dsp:nvSpPr>
      <dsp:spPr>
        <a:xfrm>
          <a:off x="279392" y="994"/>
          <a:ext cx="2371799" cy="1185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HMI</a:t>
          </a:r>
        </a:p>
      </dsp:txBody>
      <dsp:txXfrm>
        <a:off x="279392" y="994"/>
        <a:ext cx="2371799" cy="1185899"/>
      </dsp:txXfrm>
    </dsp:sp>
    <dsp:sp modelId="{4F1F3579-4395-4036-9C01-6FB2DACF952F}">
      <dsp:nvSpPr>
        <dsp:cNvPr id="0" name=""/>
        <dsp:cNvSpPr/>
      </dsp:nvSpPr>
      <dsp:spPr>
        <a:xfrm>
          <a:off x="649346" y="1685965"/>
          <a:ext cx="1634406" cy="867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/>
            </a:rPr>
            <a:t>vba</a:t>
          </a:r>
          <a:r>
            <a:rPr lang="en-US" sz="4100" b="1" kern="1200" dirty="0">
              <a:effectLst/>
            </a:rPr>
            <a:t> </a:t>
          </a:r>
          <a:endParaRPr lang="en-US" sz="4100" kern="1200" dirty="0"/>
        </a:p>
      </dsp:txBody>
      <dsp:txXfrm>
        <a:off x="649346" y="1685965"/>
        <a:ext cx="1634406" cy="867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BE3F7-BD5A-4BF7-ACAA-5677341A42D2}">
      <dsp:nvSpPr>
        <dsp:cNvPr id="0" name=""/>
        <dsp:cNvSpPr/>
      </dsp:nvSpPr>
      <dsp:spPr>
        <a:xfrm>
          <a:off x="1771534" y="1355783"/>
          <a:ext cx="91440" cy="569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19"/>
              </a:lnTo>
              <a:lnTo>
                <a:pt x="47156" y="285019"/>
              </a:lnTo>
              <a:lnTo>
                <a:pt x="47156" y="5696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EC517-5F61-4A4D-87F1-AA23B15680D3}">
      <dsp:nvSpPr>
        <dsp:cNvPr id="0" name=""/>
        <dsp:cNvSpPr/>
      </dsp:nvSpPr>
      <dsp:spPr>
        <a:xfrm>
          <a:off x="461855" y="385"/>
          <a:ext cx="2710797" cy="1355398"/>
        </a:xfrm>
        <a:prstGeom prst="rect">
          <a:avLst/>
        </a:prstGeom>
        <a:solidFill>
          <a:srgbClr val="F09415"/>
        </a:solidFill>
        <a:ln w="12700" cap="flat" cmpd="sng" algn="ctr">
          <a:solidFill>
            <a:srgbClr val="F0941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rgbClr val="2F5597"/>
              </a:solidFill>
            </a:rPr>
            <a:t>WEB SERVER</a:t>
          </a:r>
        </a:p>
      </dsp:txBody>
      <dsp:txXfrm>
        <a:off x="461855" y="385"/>
        <a:ext cx="2710797" cy="1355398"/>
      </dsp:txXfrm>
    </dsp:sp>
    <dsp:sp modelId="{4F1F3579-4395-4036-9C01-6FB2DACF952F}">
      <dsp:nvSpPr>
        <dsp:cNvPr id="0" name=""/>
        <dsp:cNvSpPr/>
      </dsp:nvSpPr>
      <dsp:spPr>
        <a:xfrm>
          <a:off x="884686" y="1925436"/>
          <a:ext cx="1868010" cy="990945"/>
        </a:xfrm>
        <a:prstGeom prst="rect">
          <a:avLst/>
        </a:prstGeom>
        <a:solidFill>
          <a:srgbClr val="F09415"/>
        </a:solidFill>
        <a:ln w="12700" cap="flat" cmpd="sng" algn="ctr">
          <a:solidFill>
            <a:srgbClr val="F0941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2F5597"/>
              </a:solidFill>
              <a:effectLst/>
            </a:rPr>
            <a:t>html</a:t>
          </a:r>
          <a:r>
            <a:rPr lang="en-US" sz="4100" b="1" kern="1200" dirty="0">
              <a:effectLst/>
            </a:rPr>
            <a:t> </a:t>
          </a:r>
          <a:endParaRPr lang="en-US" sz="4100" kern="1200" dirty="0"/>
        </a:p>
      </dsp:txBody>
      <dsp:txXfrm>
        <a:off x="884686" y="1925436"/>
        <a:ext cx="1868010" cy="99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877F1-87E5-408D-ACE9-D36558823707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4D61-ABDF-440A-A169-EE30DB0C6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6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4D61-ABDF-440A-A169-EE30DB0C6D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D46D4F-B228-49A6-E075-8C6AB45F1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6539A2D-7E9C-80D1-7785-F53612991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0809AF-EBB0-4536-F0B4-06A577D4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DF25D1-B16C-D265-B587-44539161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1C3897-B21D-4244-3E79-8FB4277D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8C4B08-6F1F-97E8-0413-E7516530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E110A7F-7F72-AD1F-EE6D-D48756A75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08880F-4C77-DD33-B1A8-57D50866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448508-8794-91CC-D03D-DFEFB4AA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F7C846-8E60-1D74-39CF-F3446EE1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353E411-62E1-67BF-45DC-887C93950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2D5ACC0-D2FA-2FC0-5372-F42521B4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DF7926-B323-B8CB-C62F-25E6E5E0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285ECE-A106-01C9-815B-C2FF45CA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1CDEA7-1E77-4E86-465E-ED2142B5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F3E7EE-AAF5-25FB-A347-150B6114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51F861-1D82-DC88-D687-70FD33F00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445AE-F202-2ED3-C390-85B0A102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F3C7F7-19E5-FCD6-1047-DA4BDB16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942039-6CD8-178F-7F5C-5929A32C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9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3DAB38-0AC6-1B09-21CD-81F23098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5437A1-19E4-1B4C-FE1D-58CE0A0B6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57585EF-10B1-113D-6B2E-C6DF6953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971EA9-FD27-40E3-2677-85EC8EAF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F956D3-45DF-AD79-9251-C7D532B4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5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223D30-5470-23AA-045B-3F16C8D6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0F0A53-E087-E5DC-F252-8DF77FC7E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AAEE14-DD8E-2E35-EF5D-7C9E7206F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39BA6BC-2631-DA3F-2649-8C209677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F454174-B3C7-FFF3-A9F7-02681B41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10BC5A-8765-122F-F634-366A1139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4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2D6D77-F39F-840C-31CA-EF2C46FB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DB90B3E-A475-672A-F9D2-BBC4C8FAC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B31EE12-793D-E4B0-C013-C0F78D8B7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A762A85-1262-5B2E-5912-D55E5B97A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48D8CAD-0F66-E022-0AB5-858FCCFF7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8DFE36B-1001-74BF-258F-D9089CEA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ED77ADB-4AFE-D72A-B2C2-796A8550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964C6A0-B194-E64B-0829-68AF420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F55A45-B8CA-1281-F055-AF5D996D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1B0B0CD-4C49-CB17-05A3-4CC87C57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868FA50-28B6-8924-33C5-78420DA0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5A4F78C-1A9E-FAC9-6B20-5D4A83EE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C2F9A5D-D618-15AE-BB7E-619B3280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CD9B49C-2D3B-FA21-7C95-6403B6E8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68BA7CA-ABA8-0E2D-B4CE-64E94B38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F7467-92F8-9AAB-B90D-4081DE77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B58208-3B2A-E361-EC9C-B162CBB9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55869CF-1870-E3C0-5687-111565FC3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EFD0DB8-1041-7018-C226-952DBF74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2FCCEC-5DEF-55B7-2C24-07B9FA74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3617F0E-95BE-0D3A-E030-AC8C3DA3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8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43918E-D0AF-EF12-8AA0-35EE9A93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77BEE2F-4679-0FC2-AEFA-5F3F22FD3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050C447-0065-8C30-0522-29D17F4F5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44C98CE-6A67-AD8D-A926-4F0ED84E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FB5DF0-811C-CFDA-A2CA-7CCF6E4C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81EF34-9A05-0DDC-9F1D-194D3565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DE51F5A-D90D-35AA-699A-900E23CD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852496-7E10-6C27-73F8-64BD24EA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2238C8-595C-7FE1-4802-1A419C3A1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E41D-D126-4B83-9C4A-59F62B3AF036}" type="datetimeFigureOut">
              <a:rPr lang="en-US" smtClean="0"/>
              <a:t>29-Nov-22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21EA46-DECF-2A5A-5F0B-50A7CC399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368B82-3E4C-920A-769C-12A850E39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55" r:id="rId3"/>
    <p:sldLayoutId id="2147484956" r:id="rId4"/>
    <p:sldLayoutId id="2147484957" r:id="rId5"/>
    <p:sldLayoutId id="2147484958" r:id="rId6"/>
    <p:sldLayoutId id="2147484959" r:id="rId7"/>
    <p:sldLayoutId id="2147484960" r:id="rId8"/>
    <p:sldLayoutId id="2147484961" r:id="rId9"/>
    <p:sldLayoutId id="2147484962" r:id="rId10"/>
    <p:sldLayoutId id="2147484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5B662E-89F6-C4F5-D9B1-533A1AE82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075" y="1642882"/>
            <a:ext cx="10737850" cy="1413163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prstMaterial="clear"/>
          </a:bodyPr>
          <a:lstStyle/>
          <a:p>
            <a:r>
              <a:rPr lang="el-GR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Διαχείριση τοπικού σταθμού</a:t>
            </a:r>
            <a:r>
              <a:rPr lang="en-US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l-GR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τηλεμετρίας,</a:t>
            </a:r>
            <a:br>
              <a:rPr lang="en-US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</a:br>
            <a:r>
              <a:rPr lang="el-GR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με τη χρήση </a:t>
            </a:r>
            <a:r>
              <a:rPr lang="en-US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W</a:t>
            </a:r>
            <a:r>
              <a:rPr lang="en-US" sz="4400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eb</a:t>
            </a:r>
            <a:r>
              <a:rPr lang="en-US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 Server </a:t>
            </a:r>
            <a:r>
              <a:rPr lang="el-GR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ενσωματωμένο σε </a:t>
            </a:r>
            <a:r>
              <a:rPr lang="en-US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PLC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02DC405-0331-7C58-3A45-6EC3F7644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7657" y="6128476"/>
            <a:ext cx="3920380" cy="65116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l-GR" cap="none" dirty="0">
                <a:solidFill>
                  <a:srgbClr val="2F5597"/>
                </a:solidFill>
                <a:latin typeface="Bahnschrift Condensed" panose="020B0502040204020203" pitchFamily="34" charset="0"/>
              </a:rPr>
              <a:t>Ονοματεπώνυμο: Μπίρδα Γεωργία</a:t>
            </a:r>
            <a:br>
              <a:rPr lang="el-GR" cap="none" dirty="0">
                <a:solidFill>
                  <a:srgbClr val="2F5597"/>
                </a:solidFill>
                <a:latin typeface="Bahnschrift Condensed" panose="020B0502040204020203" pitchFamily="34" charset="0"/>
              </a:rPr>
            </a:br>
            <a:r>
              <a:rPr lang="el-GR" cap="none" dirty="0">
                <a:solidFill>
                  <a:srgbClr val="2F5597"/>
                </a:solidFill>
                <a:latin typeface="Bahnschrift Condensed" panose="020B0502040204020203" pitchFamily="34" charset="0"/>
              </a:rPr>
              <a:t>Επιβλέπων Καθηγητής: Τσαγκάρης Απόστολος</a:t>
            </a:r>
            <a:endParaRPr lang="en-US" cap="none" dirty="0">
              <a:solidFill>
                <a:srgbClr val="2F5597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04AFBF60-2A27-82DE-CBBB-4C6FC48A3B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60172" cy="4605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cap="none" dirty="0">
                <a:solidFill>
                  <a:srgbClr val="2F5597"/>
                </a:solidFill>
                <a:latin typeface="Bahnschrift Condensed" panose="020B0502040204020203" pitchFamily="34" charset="0"/>
              </a:rPr>
              <a:t>Διπλωματική Εργασία:</a:t>
            </a:r>
            <a:endParaRPr lang="en-US" cap="none" dirty="0">
              <a:solidFill>
                <a:srgbClr val="2F5597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BB8566A-6B50-2C54-5315-64747BAF1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90" y="2048013"/>
            <a:ext cx="4594347" cy="40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3EE3A-5C53-09DD-821F-8D2A6A0A866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Γενικά σήματα σταθμού σε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W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eb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S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erver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A056C9-F6A8-8102-717A-10336BAAA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589"/>
            <a:ext cx="12191999" cy="50157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A7669A8-7001-B020-E8C1-A7D847D0A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1203"/>
            <a:ext cx="12191999" cy="75258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7FC5D10-1314-9FF0-EDB5-F54789679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785" y="1901532"/>
            <a:ext cx="1971414" cy="1244697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8BB1D21-3364-F9CA-B61B-56AFF12EFA9C}"/>
              </a:ext>
            </a:extLst>
          </p:cNvPr>
          <p:cNvSpPr/>
          <p:nvPr/>
        </p:nvSpPr>
        <p:spPr>
          <a:xfrm>
            <a:off x="1645691" y="3030305"/>
            <a:ext cx="7597983" cy="398695"/>
          </a:xfrm>
          <a:prstGeom prst="rect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3FBFFC8-74BA-5F12-5A5A-61C4B7DB5FCB}"/>
              </a:ext>
            </a:extLst>
          </p:cNvPr>
          <p:cNvSpPr/>
          <p:nvPr/>
        </p:nvSpPr>
        <p:spPr>
          <a:xfrm>
            <a:off x="1494737" y="5986574"/>
            <a:ext cx="6856206" cy="509564"/>
          </a:xfrm>
          <a:prstGeom prst="rect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7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3EE3A-5C53-09DD-821F-8D2A6A0A866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Ρυθμίσεις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inverter 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σε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W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eb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S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erver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3E1D68E-D317-6A9B-BFA3-90E462DD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5067"/>
            <a:ext cx="6659419" cy="577293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B5CBC93-93AD-9605-67D3-712A53576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7" y="1085067"/>
            <a:ext cx="5301673" cy="577293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B2B585-86FA-AAEE-D25B-D71C7DC3F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75" y="3495696"/>
            <a:ext cx="3884328" cy="3312467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A222092-20DF-7459-350D-CD904C8A9E74}"/>
              </a:ext>
            </a:extLst>
          </p:cNvPr>
          <p:cNvSpPr/>
          <p:nvPr/>
        </p:nvSpPr>
        <p:spPr>
          <a:xfrm>
            <a:off x="6890327" y="2175492"/>
            <a:ext cx="5088799" cy="238352"/>
          </a:xfrm>
          <a:prstGeom prst="rect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3E9E8B6-FDA4-7019-FBB4-6CE8E1024D47}"/>
              </a:ext>
            </a:extLst>
          </p:cNvPr>
          <p:cNvSpPr/>
          <p:nvPr/>
        </p:nvSpPr>
        <p:spPr>
          <a:xfrm>
            <a:off x="6890327" y="3112284"/>
            <a:ext cx="5301672" cy="238352"/>
          </a:xfrm>
          <a:prstGeom prst="rect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3EE3A-5C53-09DD-821F-8D2A6A0A866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Ρυθμίσεις στάθμης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 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σε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W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eb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S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erver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7F2AB1-7261-780E-F212-4087CB729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2" y="1100703"/>
            <a:ext cx="2826327" cy="573008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91C32B1-D951-DE3A-05D9-74825661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45" y="1073493"/>
            <a:ext cx="6160654" cy="5784508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F8BC0E8-616F-023A-A917-15B33596E6FD}"/>
              </a:ext>
            </a:extLst>
          </p:cNvPr>
          <p:cNvSpPr/>
          <p:nvPr/>
        </p:nvSpPr>
        <p:spPr>
          <a:xfrm>
            <a:off x="6031345" y="2587188"/>
            <a:ext cx="5088799" cy="398695"/>
          </a:xfrm>
          <a:prstGeom prst="rect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DBB313E-69CA-0F7E-052E-314A3AC9368F}"/>
              </a:ext>
            </a:extLst>
          </p:cNvPr>
          <p:cNvSpPr/>
          <p:nvPr/>
        </p:nvSpPr>
        <p:spPr>
          <a:xfrm>
            <a:off x="6031344" y="3719718"/>
            <a:ext cx="6160654" cy="1012627"/>
          </a:xfrm>
          <a:prstGeom prst="rect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2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3EE3A-5C53-09DD-821F-8D2A6A0A866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Αποτελέσματα στη λειτουργία του </a:t>
            </a:r>
            <a:r>
              <a:rPr lang="el-GR" sz="3200" b="1" dirty="0" err="1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αντλιστασίου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E315D-C532-EAB9-A8B5-E00B2755132C}"/>
              </a:ext>
            </a:extLst>
          </p:cNvPr>
          <p:cNvSpPr txBox="1"/>
          <p:nvPr/>
        </p:nvSpPr>
        <p:spPr>
          <a:xfrm>
            <a:off x="653183" y="1226743"/>
            <a:ext cx="11041494" cy="512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b="1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Αξιοπιστία στη λειτουργία του συστήματος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FC9D6-061F-BED6-321B-67708186F1F9}"/>
              </a:ext>
            </a:extLst>
          </p:cNvPr>
          <p:cNvSpPr txBox="1"/>
          <p:nvPr/>
        </p:nvSpPr>
        <p:spPr>
          <a:xfrm>
            <a:off x="653181" y="1866286"/>
            <a:ext cx="11041495" cy="9731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b="1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Εύκολη ενημέρωση με τη λειτουργία συσκευών ευρείας  χρήσης όπως κινητών ή τάμπλετ.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9CAC5-84B0-BA59-D632-77E1AA764CCB}"/>
              </a:ext>
            </a:extLst>
          </p:cNvPr>
          <p:cNvSpPr txBox="1"/>
          <p:nvPr/>
        </p:nvSpPr>
        <p:spPr>
          <a:xfrm>
            <a:off x="653181" y="2934386"/>
            <a:ext cx="11041496" cy="9731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b="1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Αξιόπιστη μετάδοση δεδομένων χωρίς την επιβάρυνση του περιβάλλοντος, χρησιμοποιώντας εγκατεστημένα δίκτυα της κινητής τηλεφωνίας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8D6CC-BD5A-737C-95E7-20A16160489A}"/>
              </a:ext>
            </a:extLst>
          </p:cNvPr>
          <p:cNvSpPr txBox="1"/>
          <p:nvPr/>
        </p:nvSpPr>
        <p:spPr>
          <a:xfrm>
            <a:off x="653180" y="4034953"/>
            <a:ext cx="11041496" cy="9731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b="1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Καταγραφή λειτουργιών και σφαλμάτων σε κεντρική βάση δεδομένων για μελλοντική χρήση και αξιολόγηση.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6FDBA-6AC4-31D2-F745-5678200EB807}"/>
              </a:ext>
            </a:extLst>
          </p:cNvPr>
          <p:cNvSpPr txBox="1"/>
          <p:nvPr/>
        </p:nvSpPr>
        <p:spPr>
          <a:xfrm>
            <a:off x="653180" y="5103053"/>
            <a:ext cx="11041495" cy="51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rPr>
              <a:t>Άμεση ενημέρωση της επιβλέπουσας αρχής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3B6479-5052-0BD2-705B-B54CC6B63355}"/>
              </a:ext>
            </a:extLst>
          </p:cNvPr>
          <p:cNvSpPr txBox="1"/>
          <p:nvPr/>
        </p:nvSpPr>
        <p:spPr>
          <a:xfrm>
            <a:off x="653180" y="5710129"/>
            <a:ext cx="11041495" cy="9731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b="1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Μείωση λειτουργικών εξόδων παρακολουθώντας το σύστημα από το κέντρο ελέγχου.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3EE3A-5C53-09DD-821F-8D2A6A0A866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Οπτικό αποτέλεσμα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 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σε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W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eb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S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erver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C6CFB91-1144-B77C-0156-9079A3153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656"/>
            <a:ext cx="12192000" cy="57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5B662E-89F6-C4F5-D9B1-533A1AE82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075" y="131718"/>
            <a:ext cx="10737850" cy="1916295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prstMaterial="clear"/>
          </a:bodyPr>
          <a:lstStyle/>
          <a:p>
            <a:r>
              <a:rPr lang="el-GR" sz="4400" cap="none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Στην συνέχεια θα σας παρουσιάσω το οπτικό κομμάτι που έχει υλοποιηθεί για τον σκοπό της εργασίας.</a:t>
            </a:r>
            <a:endParaRPr lang="en-US" sz="4400" cap="none" dirty="0">
              <a:ln w="19050" cap="sq">
                <a:solidFill>
                  <a:schemeClr val="accent5">
                    <a:lumMod val="50000"/>
                  </a:schemeClr>
                </a:solidFill>
                <a:round/>
              </a:ln>
              <a:solidFill>
                <a:schemeClr val="accent2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BB8566A-6B50-2C54-5315-64747BAF1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90" y="2048013"/>
            <a:ext cx="4594347" cy="4001805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CC5FC4AE-1E1D-9236-A19C-4A634E34F4E4}"/>
              </a:ext>
            </a:extLst>
          </p:cNvPr>
          <p:cNvSpPr txBox="1">
            <a:spLocks/>
          </p:cNvSpPr>
          <p:nvPr/>
        </p:nvSpPr>
        <p:spPr>
          <a:xfrm>
            <a:off x="4839854" y="6171526"/>
            <a:ext cx="8340437" cy="5668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prstMaterial="clear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>
                <a:ln w="19050" cap="sq">
                  <a:solidFill>
                    <a:schemeClr val="accent5">
                      <a:lumMod val="50000"/>
                    </a:schemeClr>
                  </a:solidFill>
                  <a:round/>
                </a:ln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Ευχαριστώ πολύ για τον χρόνο σας</a:t>
            </a:r>
            <a:endParaRPr lang="en-US" sz="3600" dirty="0">
              <a:ln w="19050" cap="sq">
                <a:solidFill>
                  <a:schemeClr val="accent5">
                    <a:lumMod val="50000"/>
                  </a:schemeClr>
                </a:solidFill>
                <a:round/>
              </a:ln>
              <a:solidFill>
                <a:schemeClr val="accent2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431EC-A076-1FF0-2DAB-B9AC0418B6C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Τρόποι απεικόνισης τοπικών σταθμών τηλεμετρίας: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AB980717-D8FE-7AAB-0B55-5F1010EA9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429928"/>
              </p:ext>
            </p:extLst>
          </p:nvPr>
        </p:nvGraphicFramePr>
        <p:xfrm>
          <a:off x="625416" y="1479549"/>
          <a:ext cx="3315854" cy="255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2CB3E91D-819B-D413-DFF8-22507010D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842378"/>
              </p:ext>
            </p:extLst>
          </p:nvPr>
        </p:nvGraphicFramePr>
        <p:xfrm>
          <a:off x="8635999" y="1479548"/>
          <a:ext cx="2930585" cy="255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64B2EB3F-1A80-662E-24B4-DD124A952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222761"/>
              </p:ext>
            </p:extLst>
          </p:nvPr>
        </p:nvGraphicFramePr>
        <p:xfrm>
          <a:off x="4860287" y="3449782"/>
          <a:ext cx="3634509" cy="2916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158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431EC-A076-1FF0-2DAB-B9AC0418B6C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Έννοια της τηλεμετρίας: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55669-EFAD-0465-3AF3-F2AF57AE115A}"/>
              </a:ext>
            </a:extLst>
          </p:cNvPr>
          <p:cNvSpPr txBox="1"/>
          <p:nvPr/>
        </p:nvSpPr>
        <p:spPr>
          <a:xfrm>
            <a:off x="488259" y="1925143"/>
            <a:ext cx="11215480" cy="271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8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sz="2400" dirty="0"/>
              <a:t>Συλλογή δεδομένων από απόσταση μέσω προγραμματιζόμενων λογικών ελεγκτών (</a:t>
            </a:r>
            <a:r>
              <a:rPr lang="en-US" sz="2400" dirty="0"/>
              <a:t>PLC</a:t>
            </a:r>
            <a:r>
              <a:rPr lang="el-GR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5227F-C4D8-A4DE-83EA-D1B69E80F033}"/>
              </a:ext>
            </a:extLst>
          </p:cNvPr>
          <p:cNvSpPr txBox="1"/>
          <p:nvPr/>
        </p:nvSpPr>
        <p:spPr>
          <a:xfrm>
            <a:off x="2026111" y="2548655"/>
            <a:ext cx="6000287" cy="2605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8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λειτουργίες και σφάλματα συσκευών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104CC-CF43-B774-B000-20736F7B6669}"/>
              </a:ext>
            </a:extLst>
          </p:cNvPr>
          <p:cNvSpPr txBox="1"/>
          <p:nvPr/>
        </p:nvSpPr>
        <p:spPr>
          <a:xfrm>
            <a:off x="2026112" y="3044332"/>
            <a:ext cx="6000287" cy="2605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 sz="20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αναλογικά μεγέθη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32927-039D-1A8C-5CE7-49D41DC31783}"/>
              </a:ext>
            </a:extLst>
          </p:cNvPr>
          <p:cNvSpPr txBox="1"/>
          <p:nvPr/>
        </p:nvSpPr>
        <p:spPr>
          <a:xfrm>
            <a:off x="488259" y="3726857"/>
            <a:ext cx="11215480" cy="281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4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Πλήρης απεικόνισης όλου του δικτύου ή επιλεγμένων σταθμών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83A92-C36F-1004-5869-F93421F461E5}"/>
              </a:ext>
            </a:extLst>
          </p:cNvPr>
          <p:cNvSpPr txBox="1"/>
          <p:nvPr/>
        </p:nvSpPr>
        <p:spPr>
          <a:xfrm>
            <a:off x="488259" y="4912251"/>
            <a:ext cx="11215480" cy="281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4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Απομακρυσμένος έλεγχος των σταθμών του έργου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2FC465-1A1D-D1EF-505E-DC7782D8188D}"/>
              </a:ext>
            </a:extLst>
          </p:cNvPr>
          <p:cNvSpPr txBox="1"/>
          <p:nvPr/>
        </p:nvSpPr>
        <p:spPr>
          <a:xfrm>
            <a:off x="488259" y="6169856"/>
            <a:ext cx="11215480" cy="281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4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Απομακρυσμένος χειρισμός των συσκευών του σταθμού</a:t>
            </a:r>
          </a:p>
        </p:txBody>
      </p:sp>
    </p:spTree>
    <p:extLst>
      <p:ext uri="{BB962C8B-B14F-4D97-AF65-F5344CB8AC3E}">
        <p14:creationId xmlns:p14="http://schemas.microsoft.com/office/powerpoint/2010/main" val="30244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431EC-A076-1FF0-2DAB-B9AC0418B6C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Παραδείγματα συστημάτων τηλεχειρισμού: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55669-EFAD-0465-3AF3-F2AF57AE115A}"/>
              </a:ext>
            </a:extLst>
          </p:cNvPr>
          <p:cNvSpPr txBox="1"/>
          <p:nvPr/>
        </p:nvSpPr>
        <p:spPr>
          <a:xfrm>
            <a:off x="1832722" y="1359873"/>
            <a:ext cx="10402924" cy="435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8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Δίκτυα νερού και αποχέτευσης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798ED-4F3F-AEBB-D7BE-F0D8FD8D4A1E}"/>
              </a:ext>
            </a:extLst>
          </p:cNvPr>
          <p:cNvSpPr txBox="1"/>
          <p:nvPr/>
        </p:nvSpPr>
        <p:spPr>
          <a:xfrm>
            <a:off x="1832722" y="3253899"/>
            <a:ext cx="8526554" cy="8972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8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Δίκτυα παραγωγής και διανομής ηλεκτρικής ενέργειας </a:t>
            </a:r>
            <a:br>
              <a:rPr lang="el-GR" dirty="0"/>
            </a:br>
            <a:br>
              <a:rPr lang="el-GR" dirty="0"/>
            </a:br>
            <a:r>
              <a:rPr lang="el-GR" dirty="0"/>
              <a:t>καθώς και αερίου και υγρών καυσίμων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013A3-57E2-46DB-310A-FFC366C5C526}"/>
              </a:ext>
            </a:extLst>
          </p:cNvPr>
          <p:cNvSpPr txBox="1"/>
          <p:nvPr/>
        </p:nvSpPr>
        <p:spPr>
          <a:xfrm>
            <a:off x="1789076" y="2295397"/>
            <a:ext cx="10402924" cy="5895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8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Τηλεπικοινωνιακοί σταθμοί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2B5C3-FBCE-EC95-E817-0EA8BD3F09CE}"/>
              </a:ext>
            </a:extLst>
          </p:cNvPr>
          <p:cNvSpPr txBox="1"/>
          <p:nvPr/>
        </p:nvSpPr>
        <p:spPr>
          <a:xfrm>
            <a:off x="1789076" y="4302362"/>
            <a:ext cx="10402924" cy="435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8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Αρδευτικά συστήματα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C0346-FE0D-A7D5-F1CB-72FB417BBE9D}"/>
              </a:ext>
            </a:extLst>
          </p:cNvPr>
          <p:cNvSpPr txBox="1"/>
          <p:nvPr/>
        </p:nvSpPr>
        <p:spPr>
          <a:xfrm>
            <a:off x="1789075" y="5203367"/>
            <a:ext cx="10402924" cy="5895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8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Βιολογικοί καθαρισμοί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48AAC-BE33-1592-9B0C-8A725CEEF6FD}"/>
              </a:ext>
            </a:extLst>
          </p:cNvPr>
          <p:cNvSpPr txBox="1"/>
          <p:nvPr/>
        </p:nvSpPr>
        <p:spPr>
          <a:xfrm>
            <a:off x="1832722" y="6088852"/>
            <a:ext cx="8498845" cy="7434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 sz="2800" b="1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Συστήματα ελέγχου και ρύθμισης γραμμών παραγωγής </a:t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r>
              <a:rPr lang="el-GR" dirty="0"/>
              <a:t>    σε εργοστάσια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03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431EC-A076-1FF0-2DAB-B9AC0418B6C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Γενικές Πληφορίες για </a:t>
            </a:r>
            <a:r>
              <a:rPr lang="en-US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W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eb </a:t>
            </a:r>
            <a:r>
              <a:rPr lang="en-US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S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erver: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6886A1A-3E7B-BABC-9016-3507E14E5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86499" y="4671758"/>
            <a:ext cx="5715000" cy="193294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CE9563-4480-EDFE-AAE6-3F4DF4E98613}"/>
              </a:ext>
            </a:extLst>
          </p:cNvPr>
          <p:cNvSpPr txBox="1"/>
          <p:nvPr/>
        </p:nvSpPr>
        <p:spPr>
          <a:xfrm>
            <a:off x="176645" y="3429000"/>
            <a:ext cx="11982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Οι </a:t>
            </a:r>
            <a:r>
              <a:rPr lang="en-GB" dirty="0"/>
              <a:t>web servers</a:t>
            </a:r>
            <a:r>
              <a:rPr lang="el-GR" dirty="0"/>
              <a:t> χρησιμοποιούν επίσης το Simple Mail Transfer Protocol (SMTP) και το File Transfer Protocol (FTP) για την επεξεργασία αρχείων για email ή αποθήκευση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2C884-60DF-6FC0-79EA-913CDB800631}"/>
              </a:ext>
            </a:extLst>
          </p:cNvPr>
          <p:cNvSpPr txBox="1"/>
          <p:nvPr/>
        </p:nvSpPr>
        <p:spPr>
          <a:xfrm>
            <a:off x="176645" y="1205170"/>
            <a:ext cx="8533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rPr>
              <a:t>Χρησιμοποιεί το πρωτόκολλο </a:t>
            </a:r>
            <a:r>
              <a:rPr lang="en-GB" sz="2400" b="1" dirty="0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rPr>
              <a:t>Hypertext Transfer Protocol</a:t>
            </a:r>
            <a:r>
              <a:rPr lang="el-GR" sz="2400" b="1" dirty="0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rPr>
              <a:t> (</a:t>
            </a:r>
            <a:r>
              <a:rPr lang="en-GB" sz="2400" b="1" dirty="0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rPr>
              <a:t>HTTP</a:t>
            </a:r>
            <a:r>
              <a:rPr lang="el-GR" sz="2400" b="1" dirty="0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rPr>
              <a:t>) </a:t>
            </a:r>
            <a:endParaRPr lang="en-US" sz="2400" b="1" dirty="0">
              <a:solidFill>
                <a:srgbClr val="2F5597"/>
              </a:solidFill>
              <a:latin typeface="Bahnschrift Light SemiCondensed" panose="020B0502040204020203" pitchFamily="34" charset="0"/>
              <a:cs typeface="Alef" panose="00000500000000000000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D37F95-257E-6B90-22F5-3CEFFB16C99D}"/>
              </a:ext>
            </a:extLst>
          </p:cNvPr>
          <p:cNvSpPr txBox="1"/>
          <p:nvPr/>
        </p:nvSpPr>
        <p:spPr>
          <a:xfrm>
            <a:off x="176645" y="4674373"/>
            <a:ext cx="6109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Ένας </a:t>
            </a:r>
            <a:r>
              <a:rPr lang="en-GB" dirty="0"/>
              <a:t>web server</a:t>
            </a:r>
            <a:r>
              <a:rPr lang="el-GR" dirty="0"/>
              <a:t> συνδέεται στο Διαδίκτυο, το οποίο του επιτρέπει να ανταλλάσσει δεδομένα ή αρχεία μεταξύ άλλων συσκευών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42F50-848B-9BF0-FD23-7482D1616675}"/>
              </a:ext>
            </a:extLst>
          </p:cNvPr>
          <p:cNvSpPr txBox="1"/>
          <p:nvPr/>
        </p:nvSpPr>
        <p:spPr>
          <a:xfrm>
            <a:off x="176645" y="2074017"/>
            <a:ext cx="1142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2F5597"/>
                </a:solidFill>
                <a:latin typeface="Bahnschrift Light SemiCondensed" panose="020B0502040204020203" pitchFamily="34" charset="0"/>
                <a:cs typeface="Alef" panose="00000500000000000000" pitchFamily="2" charset="-79"/>
              </a:defRPr>
            </a:lvl1pPr>
          </a:lstStyle>
          <a:p>
            <a:r>
              <a:rPr lang="el-GR" dirty="0"/>
              <a:t>Τα δεδομένα μπορούν να υπάρχουν σε διάφορες μορφές, όπως αρχεία HTML, εικόνες, αρχεία JavaScript ή φύλλα στυλ CSS</a:t>
            </a:r>
            <a:r>
              <a:rPr lang="en-US" dirty="0"/>
              <a:t> (Cascading Style Sheets) </a:t>
            </a:r>
          </a:p>
        </p:txBody>
      </p:sp>
    </p:spTree>
    <p:extLst>
      <p:ext uri="{BB962C8B-B14F-4D97-AF65-F5344CB8AC3E}">
        <p14:creationId xmlns:p14="http://schemas.microsoft.com/office/powerpoint/2010/main" val="21096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3EE3A-5C53-09DD-821F-8D2A6A0A866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Κ</a:t>
            </a:r>
            <a:r>
              <a:rPr lang="el-GR" sz="3600" b="1" dirty="0">
                <a:solidFill>
                  <a:srgbClr val="F09415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</a:rPr>
              <a:t>ατηγορίες για τον προγραμματισμό του </a:t>
            </a:r>
            <a:r>
              <a:rPr lang="en-US" sz="3600" b="1" dirty="0">
                <a:solidFill>
                  <a:srgbClr val="F09415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</a:rPr>
              <a:t>web server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BB6BC-557D-D58E-067B-2636B2C305FB}"/>
              </a:ext>
            </a:extLst>
          </p:cNvPr>
          <p:cNvSpPr txBox="1"/>
          <p:nvPr/>
        </p:nvSpPr>
        <p:spPr>
          <a:xfrm>
            <a:off x="1789075" y="2306981"/>
            <a:ext cx="10402924" cy="5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rPr>
              <a:t>Web page standard: HTML without JavaScrip</a:t>
            </a:r>
            <a:endParaRPr lang="el-GR" sz="2800" b="1" dirty="0">
              <a:solidFill>
                <a:srgbClr val="2F5597"/>
              </a:solidFill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800" b="1" dirty="0">
              <a:solidFill>
                <a:srgbClr val="2F5597"/>
              </a:solidFill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l-GR" sz="2800" b="1" dirty="0">
              <a:solidFill>
                <a:srgbClr val="2F5597"/>
              </a:solidFill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26F06-293A-A3C8-AF99-409A789E9DA8}"/>
              </a:ext>
            </a:extLst>
          </p:cNvPr>
          <p:cNvSpPr txBox="1"/>
          <p:nvPr/>
        </p:nvSpPr>
        <p:spPr>
          <a:xfrm>
            <a:off x="1789075" y="3574599"/>
            <a:ext cx="10402924" cy="75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l-GR" sz="2800" b="1" dirty="0">
              <a:solidFill>
                <a:srgbClr val="2F5597"/>
              </a:solidFill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2F5597"/>
              </a:solidFill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rPr>
              <a:t>Web page optimized: HTML with JavaScript</a:t>
            </a:r>
            <a:endParaRPr lang="el-GR" sz="2800" b="1" dirty="0">
              <a:solidFill>
                <a:srgbClr val="2F5597"/>
              </a:solidFill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800" b="1" dirty="0">
              <a:solidFill>
                <a:srgbClr val="2F5597"/>
              </a:solidFill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11A9C-2B7C-1AEE-9317-446A7A10BAE2}"/>
              </a:ext>
            </a:extLst>
          </p:cNvPr>
          <p:cNvSpPr txBox="1"/>
          <p:nvPr/>
        </p:nvSpPr>
        <p:spPr>
          <a:xfrm>
            <a:off x="1789075" y="5195407"/>
            <a:ext cx="10402925" cy="743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l-GR" sz="2800" b="1" dirty="0">
              <a:solidFill>
                <a:srgbClr val="2F5597"/>
              </a:solidFill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2F5597"/>
              </a:solidFill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2F5597"/>
                </a:solidFill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Alef" panose="00000500000000000000" pitchFamily="2" charset="-79"/>
              </a:rPr>
              <a:t>Web API (only S7-1500): HTML with Web API and JavaScript</a:t>
            </a:r>
          </a:p>
          <a:p>
            <a:pPr marL="342900" marR="0" lvl="0" indent="-34290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800" b="1" dirty="0">
              <a:solidFill>
                <a:srgbClr val="2F5597"/>
              </a:solidFill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95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3EE3A-5C53-09DD-821F-8D2A6A0A866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Πλεονεκτήματα και μειονεκτήματα του </a:t>
            </a:r>
            <a:r>
              <a:rPr lang="en-US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W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eb </a:t>
            </a:r>
            <a:r>
              <a:rPr lang="en-US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S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erver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9B16F5D9-92E7-B8A1-7294-CA5A37928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4769"/>
              </p:ext>
            </p:extLst>
          </p:nvPr>
        </p:nvGraphicFramePr>
        <p:xfrm>
          <a:off x="583644" y="1339272"/>
          <a:ext cx="11024710" cy="5247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">
                  <a:extLst>
                    <a:ext uri="{9D8B030D-6E8A-4147-A177-3AD203B41FA5}">
                      <a16:colId xmlns:a16="http://schemas.microsoft.com/office/drawing/2014/main" val="1405112395"/>
                    </a:ext>
                  </a:extLst>
                </a:gridCol>
                <a:gridCol w="5409482">
                  <a:extLst>
                    <a:ext uri="{9D8B030D-6E8A-4147-A177-3AD203B41FA5}">
                      <a16:colId xmlns:a16="http://schemas.microsoft.com/office/drawing/2014/main" val="2310285311"/>
                    </a:ext>
                  </a:extLst>
                </a:gridCol>
                <a:gridCol w="78397">
                  <a:extLst>
                    <a:ext uri="{9D8B030D-6E8A-4147-A177-3AD203B41FA5}">
                      <a16:colId xmlns:a16="http://schemas.microsoft.com/office/drawing/2014/main" val="2654042989"/>
                    </a:ext>
                  </a:extLst>
                </a:gridCol>
                <a:gridCol w="5364683">
                  <a:extLst>
                    <a:ext uri="{9D8B030D-6E8A-4147-A177-3AD203B41FA5}">
                      <a16:colId xmlns:a16="http://schemas.microsoft.com/office/drawing/2014/main" val="1698279232"/>
                    </a:ext>
                  </a:extLst>
                </a:gridCol>
                <a:gridCol w="89598">
                  <a:extLst>
                    <a:ext uri="{9D8B030D-6E8A-4147-A177-3AD203B41FA5}">
                      <a16:colId xmlns:a16="http://schemas.microsoft.com/office/drawing/2014/main" val="1404525878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Web Server</a:t>
                      </a:r>
                      <a:endParaRPr lang="en-GB" sz="24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094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99681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Πλεονεκτήματα</a:t>
                      </a:r>
                      <a:endParaRPr lang="el-GR" sz="20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Μειονεκτήματα</a:t>
                      </a:r>
                      <a:endParaRPr lang="el-GR" sz="20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25292"/>
                  </a:ext>
                </a:extLst>
              </a:tr>
              <a:tr h="77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Δεν απαιτείται έξτρα άδεια Software, ούτε hardware</a:t>
                      </a:r>
                      <a:endParaRPr lang="el-GR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Σε κάθε αλλαγή οποιασδήποτε σελίδα html πρέπει να κάνουμε </a:t>
                      </a:r>
                      <a:b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</a:br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hardware download και θα πέφτει σε stop η CPU</a:t>
                      </a:r>
                      <a:endParaRPr lang="el-GR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31016"/>
                  </a:ext>
                </a:extLst>
              </a:tr>
              <a:tr h="34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Υπάρχει στην σειρά S7-1200 / S7-1500 της Siemens</a:t>
                      </a:r>
                      <a:endParaRPr lang="el-GR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Απαιτεί </a:t>
                      </a:r>
                      <a:r>
                        <a:rPr lang="en-US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PLC </a:t>
                      </a:r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μνήμη</a:t>
                      </a:r>
                      <a:endParaRPr lang="el-GR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25473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Μπορούν να δημιουργηθούν μεμονωμένα ιστοσελίδες </a:t>
                      </a:r>
                      <a:br>
                        <a:rPr lang="el-GR" sz="1600" b="1" u="none" strike="noStrike">
                          <a:solidFill>
                            <a:srgbClr val="2F5597"/>
                          </a:solidFill>
                          <a:effectLst/>
                        </a:rPr>
                      </a:br>
                      <a:r>
                        <a:rPr lang="el-GR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που καθορίζονται από τον χρήστη.</a:t>
                      </a:r>
                      <a:endParaRPr lang="el-GR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Το web υποστηρίζεται από CPU 1212C και πάνω</a:t>
                      </a:r>
                      <a:endParaRPr lang="el-GR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26635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Οι τυπικές ιστοσελίδες για την απλή εμφάνιση υπηρεσιών και </a:t>
                      </a:r>
                      <a:b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</a:br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διαγνωστικών πληροφοριών ενεργοποιούνται κατευθείαν</a:t>
                      </a:r>
                      <a:endParaRPr lang="el-GR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75640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Η πρόσβαση στην ιστοσελίδα είναι δυνατή μέσω ενός τυπικού </a:t>
                      </a:r>
                      <a:b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</a:br>
                      <a:r>
                        <a:rPr lang="el-GR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προγράμματος περιήγησης στο διαδίκτυο </a:t>
                      </a:r>
                      <a:endParaRPr lang="el-GR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398167"/>
                  </a:ext>
                </a:extLst>
              </a:tr>
              <a:tr h="52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Διασφαλίζεται η προστασία μέσω τυπικών μηχανισμών ασφαλείας</a:t>
                      </a:r>
                      <a:endParaRPr lang="el-GR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9762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Η προστασία μέσω κωδικού πρόσβασης είναι επίσης δυνατή.</a:t>
                      </a:r>
                      <a:endParaRPr lang="el-GR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4352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8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1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3EE3A-5C53-09DD-821F-8D2A6A0A866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Συμβατότητα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PLC S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7-1200/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S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7-1500 για την υποστήριξη του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W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eb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S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erver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63D75-7AEF-2AD4-6986-712332DBB453}"/>
              </a:ext>
            </a:extLst>
          </p:cNvPr>
          <p:cNvSpPr txBox="1"/>
          <p:nvPr/>
        </p:nvSpPr>
        <p:spPr>
          <a:xfrm>
            <a:off x="2396837" y="1966133"/>
            <a:ext cx="1868525" cy="897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2F5597"/>
                </a:solidFill>
                <a:latin typeface="Bahnschrift Light SemiCondensed" panose="020B0502040204020203" pitchFamily="34" charset="0"/>
              </a:rPr>
              <a:t>SIMATIC</a:t>
            </a:r>
            <a:endParaRPr lang="el-GR" sz="3600" b="1" dirty="0">
              <a:solidFill>
                <a:srgbClr val="2F5597"/>
              </a:solidFill>
              <a:latin typeface="Bahnschrift Light SemiCondensed" panose="020B0502040204020203" pitchFamily="34" charset="0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l-GR" sz="3600" b="1" dirty="0">
              <a:solidFill>
                <a:srgbClr val="2F5597"/>
              </a:solidFill>
              <a:latin typeface="Bahnschrift Light SemiCondensed" panose="020B0502040204020203" pitchFamily="34" charset="0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l-GR" sz="3600" b="1" dirty="0">
              <a:solidFill>
                <a:srgbClr val="2F5597"/>
              </a:solidFill>
              <a:latin typeface="Bahnschrift Light SemiCondensed" panose="020B0502040204020203" pitchFamily="34" charset="0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2F5597"/>
                </a:solidFill>
                <a:latin typeface="Bahnschrift Light SemiCondensed" panose="020B0502040204020203" pitchFamily="34" charset="0"/>
              </a:rPr>
              <a:t> S71200:</a:t>
            </a:r>
            <a:endParaRPr lang="el-GR" sz="3600" b="1" dirty="0">
              <a:solidFill>
                <a:srgbClr val="2F5597"/>
              </a:solidFill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l-GR" sz="2800" b="1" dirty="0">
              <a:solidFill>
                <a:srgbClr val="2F5597"/>
              </a:solidFill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DD97E-88E5-47A8-1E54-AE0B91F4C89C}"/>
              </a:ext>
            </a:extLst>
          </p:cNvPr>
          <p:cNvSpPr txBox="1"/>
          <p:nvPr/>
        </p:nvSpPr>
        <p:spPr>
          <a:xfrm>
            <a:off x="7926638" y="1966134"/>
            <a:ext cx="1868525" cy="897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2F5597"/>
                </a:solidFill>
                <a:latin typeface="Bahnschrift Light SemiCondensed" panose="020B0502040204020203" pitchFamily="34" charset="0"/>
              </a:rPr>
              <a:t>SIMATIC</a:t>
            </a:r>
            <a:endParaRPr lang="el-GR" sz="3600" b="1" dirty="0">
              <a:solidFill>
                <a:srgbClr val="2F5597"/>
              </a:solidFill>
              <a:latin typeface="Bahnschrift Light SemiCondensed" panose="020B0502040204020203" pitchFamily="34" charset="0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l-GR" sz="3600" b="1" dirty="0">
              <a:solidFill>
                <a:srgbClr val="2F5597"/>
              </a:solidFill>
              <a:latin typeface="Bahnschrift Light SemiCondensed" panose="020B0502040204020203" pitchFamily="34" charset="0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l-GR" sz="3600" b="1" dirty="0">
              <a:solidFill>
                <a:srgbClr val="2F5597"/>
              </a:solidFill>
              <a:latin typeface="Bahnschrift Light SemiCondensed" panose="020B0502040204020203" pitchFamily="34" charset="0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2F5597"/>
                </a:solidFill>
                <a:latin typeface="Bahnschrift Light SemiCondensed" panose="020B0502040204020203" pitchFamily="34" charset="0"/>
              </a:rPr>
              <a:t> S71</a:t>
            </a:r>
            <a:r>
              <a:rPr lang="el-GR" sz="3600" b="1" dirty="0">
                <a:solidFill>
                  <a:srgbClr val="2F5597"/>
                </a:solidFill>
                <a:latin typeface="Bahnschrift Light SemiCondensed" panose="020B0502040204020203" pitchFamily="34" charset="0"/>
              </a:rPr>
              <a:t>5</a:t>
            </a:r>
            <a:r>
              <a:rPr lang="en-GB" sz="3600" b="1" dirty="0">
                <a:solidFill>
                  <a:srgbClr val="2F5597"/>
                </a:solidFill>
                <a:latin typeface="Bahnschrift Light SemiCondensed" panose="020B0502040204020203" pitchFamily="34" charset="0"/>
              </a:rPr>
              <a:t>00:</a:t>
            </a:r>
            <a:endParaRPr lang="el-GR" sz="3600" b="1" dirty="0">
              <a:solidFill>
                <a:srgbClr val="2F5597"/>
              </a:solidFill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R="0" lvl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l-GR" sz="2800" b="1" dirty="0">
              <a:solidFill>
                <a:srgbClr val="2F5597"/>
              </a:solidFill>
              <a:latin typeface="Bahnschrift Light SemiCondensed" panose="020B0502040204020203" pitchFamily="34" charset="0"/>
              <a:ea typeface="Calibri" panose="020F0502020204030204" pitchFamily="34" charset="0"/>
              <a:cs typeface="Alef" panose="00000500000000000000" pitchFamily="2" charset="-79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8F3311AF-CFE8-46B6-5392-EF98C6CAC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63460"/>
              </p:ext>
            </p:extLst>
          </p:nvPr>
        </p:nvGraphicFramePr>
        <p:xfrm>
          <a:off x="808417" y="2871217"/>
          <a:ext cx="5045364" cy="2693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2682">
                  <a:extLst>
                    <a:ext uri="{9D8B030D-6E8A-4147-A177-3AD203B41FA5}">
                      <a16:colId xmlns:a16="http://schemas.microsoft.com/office/drawing/2014/main" val="2168524760"/>
                    </a:ext>
                  </a:extLst>
                </a:gridCol>
                <a:gridCol w="2522682">
                  <a:extLst>
                    <a:ext uri="{9D8B030D-6E8A-4147-A177-3AD203B41FA5}">
                      <a16:colId xmlns:a16="http://schemas.microsoft.com/office/drawing/2014/main" val="1184148270"/>
                    </a:ext>
                  </a:extLst>
                </a:gridCol>
              </a:tblGrid>
              <a:tr h="896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 dirty="0">
                          <a:effectLst/>
                          <a:latin typeface="Bahnschrift Light SemiCondensed" panose="020B0502040204020203" pitchFamily="34" charset="0"/>
                        </a:rPr>
                        <a:t>Plc Version</a:t>
                      </a:r>
                      <a:endParaRPr lang="en-US" sz="2400" dirty="0"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>
                          <a:effectLst/>
                          <a:latin typeface="Bahnschrift Light SemiCondensed" panose="020B0502040204020203" pitchFamily="34" charset="0"/>
                        </a:rPr>
                        <a:t>Client Library Version</a:t>
                      </a:r>
                      <a:endParaRPr lang="en-US" sz="2400"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2711647540"/>
                  </a:ext>
                </a:extLst>
              </a:tr>
              <a:tr h="896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 dirty="0">
                          <a:effectLst/>
                          <a:latin typeface="Bahnschrift Light SemiCondensed" panose="020B0502040204020203" pitchFamily="34" charset="0"/>
                        </a:rPr>
                        <a:t>2.9.x</a:t>
                      </a:r>
                      <a:endParaRPr lang="en-US" sz="2400" dirty="0"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 dirty="0">
                          <a:solidFill>
                            <a:srgbClr val="2F5597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1.0.x</a:t>
                      </a:r>
                      <a:endParaRPr lang="en-US" sz="2400" dirty="0">
                        <a:solidFill>
                          <a:srgbClr val="2F5597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966245987"/>
                  </a:ext>
                </a:extLst>
              </a:tr>
              <a:tr h="896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>
                          <a:effectLst/>
                          <a:latin typeface="Bahnschrift Light SemiCondensed" panose="020B0502040204020203" pitchFamily="34" charset="0"/>
                        </a:rPr>
                        <a:t>2.9.x</a:t>
                      </a:r>
                      <a:endParaRPr lang="en-US" sz="2400"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 dirty="0">
                          <a:solidFill>
                            <a:srgbClr val="2F5597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2.0.x</a:t>
                      </a:r>
                      <a:endParaRPr lang="en-US" sz="2400" dirty="0">
                        <a:solidFill>
                          <a:srgbClr val="2F5597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526059270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BDE60C48-EDBF-DFB7-30C9-FDD407FC9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1366"/>
              </p:ext>
            </p:extLst>
          </p:nvPr>
        </p:nvGraphicFramePr>
        <p:xfrm>
          <a:off x="6338218" y="2871060"/>
          <a:ext cx="5045364" cy="268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2682">
                  <a:extLst>
                    <a:ext uri="{9D8B030D-6E8A-4147-A177-3AD203B41FA5}">
                      <a16:colId xmlns:a16="http://schemas.microsoft.com/office/drawing/2014/main" val="933583154"/>
                    </a:ext>
                  </a:extLst>
                </a:gridCol>
                <a:gridCol w="2522682">
                  <a:extLst>
                    <a:ext uri="{9D8B030D-6E8A-4147-A177-3AD203B41FA5}">
                      <a16:colId xmlns:a16="http://schemas.microsoft.com/office/drawing/2014/main" val="4049364293"/>
                    </a:ext>
                  </a:extLst>
                </a:gridCol>
              </a:tblGrid>
              <a:tr h="939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 dirty="0">
                          <a:effectLst/>
                          <a:latin typeface="Bahnschrift Light SemiCondensed" panose="020B0502040204020203" pitchFamily="34" charset="0"/>
                        </a:rPr>
                        <a:t>Plc Version</a:t>
                      </a:r>
                      <a:endParaRPr lang="en-US" sz="2400" dirty="0"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>
                          <a:effectLst/>
                          <a:latin typeface="Bahnschrift Light SemiCondensed" panose="020B0502040204020203" pitchFamily="34" charset="0"/>
                        </a:rPr>
                        <a:t>Client Library Version</a:t>
                      </a:r>
                      <a:endParaRPr lang="en-US" sz="2400"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3792846741"/>
                  </a:ext>
                </a:extLst>
              </a:tr>
              <a:tr h="874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>
                          <a:effectLst/>
                          <a:latin typeface="Bahnschrift Light SemiCondensed" panose="020B0502040204020203" pitchFamily="34" charset="0"/>
                        </a:rPr>
                        <a:t>4.5.x</a:t>
                      </a:r>
                      <a:endParaRPr lang="en-US" sz="2400"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 dirty="0">
                          <a:effectLst/>
                          <a:latin typeface="Bahnschrift Light SemiCondensed" panose="020B0502040204020203" pitchFamily="34" charset="0"/>
                        </a:rPr>
                        <a:t>1.0.x</a:t>
                      </a:r>
                      <a:endParaRPr lang="en-US" sz="2400" dirty="0"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671991165"/>
                  </a:ext>
                </a:extLst>
              </a:tr>
              <a:tr h="874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>
                          <a:effectLst/>
                          <a:latin typeface="Bahnschrift Light SemiCondensed" panose="020B0502040204020203" pitchFamily="34" charset="0"/>
                        </a:rPr>
                        <a:t> 4.5.x</a:t>
                      </a:r>
                      <a:endParaRPr lang="en-US" sz="2400"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0"/>
                        </a:spcAft>
                      </a:pPr>
                      <a:r>
                        <a:rPr lang="en-GB" sz="2400" dirty="0">
                          <a:solidFill>
                            <a:srgbClr val="2F5597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2.0.x</a:t>
                      </a:r>
                      <a:endParaRPr lang="en-US" sz="2400" dirty="0">
                        <a:solidFill>
                          <a:srgbClr val="2F5597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88722784"/>
                  </a:ext>
                </a:extLst>
              </a:tr>
            </a:tbl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DBCC3E70-8FEB-9755-8312-CAB660C88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31" y="1293602"/>
            <a:ext cx="1695450" cy="169545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178BAE0-D8F2-8871-48C2-45ABA7F6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69" y="1329970"/>
            <a:ext cx="1622713" cy="1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3EE3A-5C53-09DD-821F-8D2A6A0A866A}"/>
              </a:ext>
            </a:extLst>
          </p:cNvPr>
          <p:cNvSpPr txBox="1"/>
          <p:nvPr/>
        </p:nvSpPr>
        <p:spPr>
          <a:xfrm>
            <a:off x="0" y="406400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094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Δήλωση μεταβλητών σε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W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eb </a:t>
            </a:r>
            <a:r>
              <a:rPr lang="en-US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S</a:t>
            </a:r>
            <a:r>
              <a:rPr lang="el-GR" sz="3200" b="1" dirty="0">
                <a:solidFill>
                  <a:srgbClr val="F09415"/>
                </a:solidFill>
                <a:latin typeface="Bahnschrift Light SemiCondensed" panose="020B0502040204020203" pitchFamily="34" charset="0"/>
              </a:rPr>
              <a:t>erver</a:t>
            </a:r>
            <a:r>
              <a:rPr lang="el-GR" sz="3600" b="1" dirty="0">
                <a:solidFill>
                  <a:srgbClr val="F09415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09415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E45864A-DB72-8EE4-E24B-F80D121B1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7" y="1838324"/>
            <a:ext cx="9812426" cy="42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592</Words>
  <Application>Microsoft Office PowerPoint</Application>
  <PresentationFormat>Ευρεία οθόνη</PresentationFormat>
  <Paragraphs>125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4" baseType="lpstr">
      <vt:lpstr>Arial</vt:lpstr>
      <vt:lpstr>Bahnschrift Condensed</vt:lpstr>
      <vt:lpstr>Bahnschrift Light SemiCondensed</vt:lpstr>
      <vt:lpstr>Calibri</vt:lpstr>
      <vt:lpstr>Calibri Light</vt:lpstr>
      <vt:lpstr>Symbol</vt:lpstr>
      <vt:lpstr>Times New Roman</vt:lpstr>
      <vt:lpstr>Wingdings</vt:lpstr>
      <vt:lpstr>Θέμα του Office</vt:lpstr>
      <vt:lpstr>Διαχείριση τοπικού σταθμού τηλεμετρίας, με τη χρήση Web Server ενσωματωμένο σε PLC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Στην συνέχεια θα σας παρουσιάσω το οπτικό κομμάτι που έχει υλοποιηθεί για τον σκοπό της εργασίας.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τοπικού σταθμού αντλιοστασίου  με κεντρικό σύστημα SCADA,  με τη χρήση VPN πρωτοκόλλου και PLC</dc:title>
  <dc:creator>Anastasia Kanavou</dc:creator>
  <cp:lastModifiedBy>Georgia Birda</cp:lastModifiedBy>
  <cp:revision>54</cp:revision>
  <dcterms:created xsi:type="dcterms:W3CDTF">2022-11-21T15:06:07Z</dcterms:created>
  <dcterms:modified xsi:type="dcterms:W3CDTF">2022-11-29T11:38:02Z</dcterms:modified>
</cp:coreProperties>
</file>